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6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quickStyle3.xml" ContentType="application/vnd.openxmlformats-officedocument.drawingml.diagramStyle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5.xml" ContentType="application/vnd.openxmlformats-officedocument.drawingml.diagramStyle+xml"/>
  <Override PartName="/ppt/diagrams/layout5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Masters/notesMaster1.xml" ContentType="application/vnd.openxmlformats-officedocument.presentationml.notesMaster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6.xml" ContentType="application/vnd.openxmlformats-officedocument.drawingml.diagram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2" r:id="rId2"/>
  </p:sldMasterIdLst>
  <p:notesMasterIdLst>
    <p:notesMasterId r:id="rId17"/>
  </p:notesMasterIdLst>
  <p:handoutMasterIdLst>
    <p:handoutMasterId r:id="rId18"/>
  </p:handoutMasterIdLst>
  <p:sldIdLst>
    <p:sldId id="264" r:id="rId3"/>
    <p:sldId id="285" r:id="rId4"/>
    <p:sldId id="287" r:id="rId5"/>
    <p:sldId id="297" r:id="rId6"/>
    <p:sldId id="288" r:id="rId7"/>
    <p:sldId id="289" r:id="rId8"/>
    <p:sldId id="286" r:id="rId9"/>
    <p:sldId id="290" r:id="rId10"/>
    <p:sldId id="291" r:id="rId11"/>
    <p:sldId id="292" r:id="rId12"/>
    <p:sldId id="282" r:id="rId13"/>
    <p:sldId id="283" r:id="rId14"/>
    <p:sldId id="284" r:id="rId15"/>
    <p:sldId id="279" r:id="rId16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3839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396" y="32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4EC740-EF8F-4B47-92C6-6292CEAF21F7}" type="doc">
      <dgm:prSet loTypeId="urn:microsoft.com/office/officeart/2005/8/layout/arrow1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BB17B7-2739-4BE7-A275-9D9CFF16172A}">
      <dgm:prSet phldrT="[Text]"/>
      <dgm:spPr/>
      <dgm:t>
        <a:bodyPr/>
        <a:lstStyle/>
        <a:p>
          <a:r>
            <a:rPr lang="en-US" dirty="0" smtClean="0"/>
            <a:t>Scientific Enquiry or the “Meaning” of Art</a:t>
          </a:r>
          <a:endParaRPr lang="en-US" dirty="0"/>
        </a:p>
      </dgm:t>
    </dgm:pt>
    <dgm:pt modelId="{F3369595-E48C-44F3-88AD-4D261F3040B1}" type="parTrans" cxnId="{12B03E03-1416-4838-85B3-DCB45777B64D}">
      <dgm:prSet/>
      <dgm:spPr/>
      <dgm:t>
        <a:bodyPr/>
        <a:lstStyle/>
        <a:p>
          <a:endParaRPr lang="en-US"/>
        </a:p>
      </dgm:t>
    </dgm:pt>
    <dgm:pt modelId="{64E93B87-C4D7-4F65-895F-3AD3A1E73650}" type="sibTrans" cxnId="{12B03E03-1416-4838-85B3-DCB45777B64D}">
      <dgm:prSet/>
      <dgm:spPr/>
      <dgm:t>
        <a:bodyPr/>
        <a:lstStyle/>
        <a:p>
          <a:endParaRPr lang="en-US"/>
        </a:p>
      </dgm:t>
    </dgm:pt>
    <dgm:pt modelId="{2CEE2DBB-5CB9-44BE-AA87-3623F87584D4}">
      <dgm:prSet phldrT="[Text]"/>
      <dgm:spPr/>
      <dgm:t>
        <a:bodyPr/>
        <a:lstStyle/>
        <a:p>
          <a:r>
            <a:rPr lang="en-US" dirty="0" smtClean="0"/>
            <a:t>Religious Faith</a:t>
          </a:r>
          <a:endParaRPr lang="en-US" dirty="0"/>
        </a:p>
      </dgm:t>
    </dgm:pt>
    <dgm:pt modelId="{FC660464-3035-4770-B07A-53B444DED17F}" type="parTrans" cxnId="{36C17E1A-9452-4FD9-9D12-7D7C48DD1A92}">
      <dgm:prSet/>
      <dgm:spPr/>
      <dgm:t>
        <a:bodyPr/>
        <a:lstStyle/>
        <a:p>
          <a:endParaRPr lang="en-US"/>
        </a:p>
      </dgm:t>
    </dgm:pt>
    <dgm:pt modelId="{4A0EB278-1378-4A7E-96A1-3FBF9C08ED5D}" type="sibTrans" cxnId="{36C17E1A-9452-4FD9-9D12-7D7C48DD1A92}">
      <dgm:prSet/>
      <dgm:spPr/>
      <dgm:t>
        <a:bodyPr/>
        <a:lstStyle/>
        <a:p>
          <a:endParaRPr lang="en-US"/>
        </a:p>
      </dgm:t>
    </dgm:pt>
    <dgm:pt modelId="{B35A0B82-666F-4061-ABA8-B0463C1268D2}" type="pres">
      <dgm:prSet presAssocID="{654EC740-EF8F-4B47-92C6-6292CEAF21F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182ED9-FDD6-47D8-916F-E0564E953503}" type="pres">
      <dgm:prSet presAssocID="{51BB17B7-2739-4BE7-A275-9D9CFF16172A}" presName="arrow" presStyleLbl="node1" presStyleIdx="0" presStyleCnt="2" custRadScaleRad="91061" custRadScaleInc="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843043-C393-4F2F-AB67-8C208DEED239}" type="pres">
      <dgm:prSet presAssocID="{2CEE2DBB-5CB9-44BE-AA87-3623F87584D4}" presName="arrow" presStyleLbl="node1" presStyleIdx="1" presStyleCnt="2" custRadScaleRad="89753" custRadScaleInc="-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C17E1A-9452-4FD9-9D12-7D7C48DD1A92}" srcId="{654EC740-EF8F-4B47-92C6-6292CEAF21F7}" destId="{2CEE2DBB-5CB9-44BE-AA87-3623F87584D4}" srcOrd="1" destOrd="0" parTransId="{FC660464-3035-4770-B07A-53B444DED17F}" sibTransId="{4A0EB278-1378-4A7E-96A1-3FBF9C08ED5D}"/>
    <dgm:cxn modelId="{4E660BC4-F105-4BB3-B9A0-30F3DCC81622}" type="presOf" srcId="{51BB17B7-2739-4BE7-A275-9D9CFF16172A}" destId="{BF182ED9-FDD6-47D8-916F-E0564E953503}" srcOrd="0" destOrd="0" presId="urn:microsoft.com/office/officeart/2005/8/layout/arrow1"/>
    <dgm:cxn modelId="{6E3CBD75-2CD9-4E4E-B7F0-BFA1EDC92982}" type="presOf" srcId="{2CEE2DBB-5CB9-44BE-AA87-3623F87584D4}" destId="{E5843043-C393-4F2F-AB67-8C208DEED239}" srcOrd="0" destOrd="0" presId="urn:microsoft.com/office/officeart/2005/8/layout/arrow1"/>
    <dgm:cxn modelId="{4ABACA49-6652-4EBE-AEB9-C8F5CB5E1A99}" type="presOf" srcId="{654EC740-EF8F-4B47-92C6-6292CEAF21F7}" destId="{B35A0B82-666F-4061-ABA8-B0463C1268D2}" srcOrd="0" destOrd="0" presId="urn:microsoft.com/office/officeart/2005/8/layout/arrow1"/>
    <dgm:cxn modelId="{12B03E03-1416-4838-85B3-DCB45777B64D}" srcId="{654EC740-EF8F-4B47-92C6-6292CEAF21F7}" destId="{51BB17B7-2739-4BE7-A275-9D9CFF16172A}" srcOrd="0" destOrd="0" parTransId="{F3369595-E48C-44F3-88AD-4D261F3040B1}" sibTransId="{64E93B87-C4D7-4F65-895F-3AD3A1E73650}"/>
    <dgm:cxn modelId="{65D99DC1-B945-452C-BA4E-131FEAEE3608}" type="presParOf" srcId="{B35A0B82-666F-4061-ABA8-B0463C1268D2}" destId="{BF182ED9-FDD6-47D8-916F-E0564E953503}" srcOrd="0" destOrd="0" presId="urn:microsoft.com/office/officeart/2005/8/layout/arrow1"/>
    <dgm:cxn modelId="{6BBDFB27-7275-48EB-82A6-BB6AF39CB92D}" type="presParOf" srcId="{B35A0B82-666F-4061-ABA8-B0463C1268D2}" destId="{E5843043-C393-4F2F-AB67-8C208DEED23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EFBCA3-0386-4ADC-A225-7B139161593A}" type="doc">
      <dgm:prSet loTypeId="urn:microsoft.com/office/officeart/2009/3/layout/CircleRelationship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CE8FBA-9104-4673-A1BD-2B0F7E45BD85}">
      <dgm:prSet phldrT="[Text]" custT="1"/>
      <dgm:spPr/>
      <dgm:t>
        <a:bodyPr/>
        <a:lstStyle/>
        <a:p>
          <a:r>
            <a:rPr lang="en-US" sz="2000" dirty="0" smtClean="0"/>
            <a:t>Personal Knowledge</a:t>
          </a:r>
          <a:br>
            <a:rPr lang="en-US" sz="2000" dirty="0" smtClean="0"/>
          </a:br>
          <a:r>
            <a:rPr lang="en-US" sz="2000" dirty="0" smtClean="0"/>
            <a:t>(Experiential)</a:t>
          </a:r>
          <a:endParaRPr lang="en-US" sz="2000" dirty="0"/>
        </a:p>
      </dgm:t>
    </dgm:pt>
    <dgm:pt modelId="{89099A9C-3165-4645-B6E6-288E1D18BBBF}" type="parTrans" cxnId="{A6BB3E8E-D168-405D-9D76-C15A68A10035}">
      <dgm:prSet/>
      <dgm:spPr/>
      <dgm:t>
        <a:bodyPr/>
        <a:lstStyle/>
        <a:p>
          <a:endParaRPr lang="en-US"/>
        </a:p>
      </dgm:t>
    </dgm:pt>
    <dgm:pt modelId="{9436350C-6113-4615-8723-12C52FC16C6A}" type="sibTrans" cxnId="{A6BB3E8E-D168-405D-9D76-C15A68A10035}">
      <dgm:prSet/>
      <dgm:spPr/>
      <dgm:t>
        <a:bodyPr/>
        <a:lstStyle/>
        <a:p>
          <a:endParaRPr lang="en-US"/>
        </a:p>
      </dgm:t>
    </dgm:pt>
    <dgm:pt modelId="{0338E71E-393D-4471-B230-BA2B8780809A}">
      <dgm:prSet phldrT="[Text]" custT="1"/>
      <dgm:spPr/>
      <dgm:t>
        <a:bodyPr/>
        <a:lstStyle/>
        <a:p>
          <a:r>
            <a:rPr lang="en-US" sz="1600" dirty="0" smtClean="0"/>
            <a:t>Religious</a:t>
          </a:r>
        </a:p>
        <a:p>
          <a:r>
            <a:rPr lang="en-US" sz="1600" dirty="0" smtClean="0"/>
            <a:t>Faith</a:t>
          </a:r>
          <a:endParaRPr lang="en-US" sz="1600" dirty="0"/>
        </a:p>
      </dgm:t>
    </dgm:pt>
    <dgm:pt modelId="{8ACE6107-D1B8-401A-A1FA-AD40A724F463}" type="parTrans" cxnId="{CD3B79E8-1DA2-4856-B9F0-74395CB00837}">
      <dgm:prSet/>
      <dgm:spPr/>
      <dgm:t>
        <a:bodyPr/>
        <a:lstStyle/>
        <a:p>
          <a:endParaRPr lang="en-US"/>
        </a:p>
      </dgm:t>
    </dgm:pt>
    <dgm:pt modelId="{D197FD41-8E6F-4772-805C-4E4454E413E2}" type="sibTrans" cxnId="{CD3B79E8-1DA2-4856-B9F0-74395CB00837}">
      <dgm:prSet/>
      <dgm:spPr/>
      <dgm:t>
        <a:bodyPr/>
        <a:lstStyle/>
        <a:p>
          <a:endParaRPr lang="en-US"/>
        </a:p>
      </dgm:t>
    </dgm:pt>
    <dgm:pt modelId="{323CEA2A-387B-47C2-9565-85DB3D19E416}">
      <dgm:prSet phldrT="[Text]" custT="1"/>
      <dgm:spPr/>
      <dgm:t>
        <a:bodyPr/>
        <a:lstStyle/>
        <a:p>
          <a:r>
            <a:rPr lang="en-US" sz="1600" dirty="0" smtClean="0"/>
            <a:t>Interpreting the  Arts</a:t>
          </a:r>
          <a:endParaRPr lang="en-US" sz="1600" dirty="0"/>
        </a:p>
      </dgm:t>
    </dgm:pt>
    <dgm:pt modelId="{939A3C51-D3F5-4B76-B40A-790283620E79}" type="parTrans" cxnId="{06200B39-BE24-416D-B77B-013DBD214B97}">
      <dgm:prSet/>
      <dgm:spPr/>
      <dgm:t>
        <a:bodyPr/>
        <a:lstStyle/>
        <a:p>
          <a:endParaRPr lang="en-US"/>
        </a:p>
      </dgm:t>
    </dgm:pt>
    <dgm:pt modelId="{2055F397-2CE9-4230-9FBE-4CF7E3338445}" type="sibTrans" cxnId="{06200B39-BE24-416D-B77B-013DBD214B97}">
      <dgm:prSet/>
      <dgm:spPr/>
      <dgm:t>
        <a:bodyPr/>
        <a:lstStyle/>
        <a:p>
          <a:endParaRPr lang="en-US"/>
        </a:p>
      </dgm:t>
    </dgm:pt>
    <dgm:pt modelId="{C863AF54-612D-4250-83C1-4A1BD9F5B023}">
      <dgm:prSet phldrT="[Text]"/>
      <dgm:spPr/>
      <dgm:t>
        <a:bodyPr/>
        <a:lstStyle/>
        <a:p>
          <a:r>
            <a:rPr lang="en-US" dirty="0" smtClean="0"/>
            <a:t>Scientific Enquiry</a:t>
          </a:r>
          <a:endParaRPr lang="en-US" dirty="0"/>
        </a:p>
      </dgm:t>
    </dgm:pt>
    <dgm:pt modelId="{03698597-A575-4AB9-899E-64D355328E8D}" type="parTrans" cxnId="{3D0E0940-B01F-430F-986A-62DCA5C0AEEE}">
      <dgm:prSet/>
      <dgm:spPr/>
      <dgm:t>
        <a:bodyPr/>
        <a:lstStyle/>
        <a:p>
          <a:endParaRPr lang="en-US"/>
        </a:p>
      </dgm:t>
    </dgm:pt>
    <dgm:pt modelId="{9AABB781-B551-41F9-8869-CDB398DC5B0D}" type="sibTrans" cxnId="{3D0E0940-B01F-430F-986A-62DCA5C0AEEE}">
      <dgm:prSet/>
      <dgm:spPr/>
      <dgm:t>
        <a:bodyPr/>
        <a:lstStyle/>
        <a:p>
          <a:endParaRPr lang="en-US"/>
        </a:p>
      </dgm:t>
    </dgm:pt>
    <dgm:pt modelId="{887370B2-91D8-4321-8DC4-A6BA19918C59}" type="pres">
      <dgm:prSet presAssocID="{97EFBCA3-0386-4ADC-A225-7B139161593A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C274FF4A-CF4A-4354-B589-E3D6D95F21CD}" type="pres">
      <dgm:prSet presAssocID="{03CE8FBA-9104-4673-A1BD-2B0F7E45BD85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597A121B-0681-4109-AD89-D5022FA32EF2}" type="pres">
      <dgm:prSet presAssocID="{03CE8FBA-9104-4673-A1BD-2B0F7E45BD85}" presName="Accent1" presStyleLbl="node1" presStyleIdx="0" presStyleCnt="15"/>
      <dgm:spPr/>
    </dgm:pt>
    <dgm:pt modelId="{61AD21F5-B69B-42F6-935A-D109EB57ABDC}" type="pres">
      <dgm:prSet presAssocID="{03CE8FBA-9104-4673-A1BD-2B0F7E45BD85}" presName="Accent2" presStyleLbl="node1" presStyleIdx="1" presStyleCnt="15"/>
      <dgm:spPr/>
    </dgm:pt>
    <dgm:pt modelId="{75CE54A7-9ADA-42CC-A85C-1345AADEB17C}" type="pres">
      <dgm:prSet presAssocID="{03CE8FBA-9104-4673-A1BD-2B0F7E45BD85}" presName="Accent3" presStyleLbl="node1" presStyleIdx="2" presStyleCnt="15"/>
      <dgm:spPr/>
    </dgm:pt>
    <dgm:pt modelId="{BE72F35D-22A3-4FE2-A49C-AB1B0B97BA28}" type="pres">
      <dgm:prSet presAssocID="{03CE8FBA-9104-4673-A1BD-2B0F7E45BD85}" presName="Accent4" presStyleLbl="node1" presStyleIdx="3" presStyleCnt="15"/>
      <dgm:spPr/>
    </dgm:pt>
    <dgm:pt modelId="{41CAFF42-AF49-48D6-BBFE-DAF28B58F47A}" type="pres">
      <dgm:prSet presAssocID="{03CE8FBA-9104-4673-A1BD-2B0F7E45BD85}" presName="Accent5" presStyleLbl="node1" presStyleIdx="4" presStyleCnt="15"/>
      <dgm:spPr/>
    </dgm:pt>
    <dgm:pt modelId="{CAFAB025-E8DD-493F-9BBE-1840AA61E1F1}" type="pres">
      <dgm:prSet presAssocID="{03CE8FBA-9104-4673-A1BD-2B0F7E45BD85}" presName="Accent6" presStyleLbl="node1" presStyleIdx="5" presStyleCnt="15"/>
      <dgm:spPr/>
    </dgm:pt>
    <dgm:pt modelId="{60B9F6ED-D724-4F3C-B497-BDC0EAF1A542}" type="pres">
      <dgm:prSet presAssocID="{0338E71E-393D-4471-B230-BA2B8780809A}" presName="Child1" presStyleLbl="node1" presStyleIdx="6" presStyleCnt="15" custScaleX="117349" custScaleY="11977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23AD30E-985E-43CF-BA5C-5CDC8F5DC7D3}" type="pres">
      <dgm:prSet presAssocID="{0338E71E-393D-4471-B230-BA2B8780809A}" presName="Accent7" presStyleCnt="0"/>
      <dgm:spPr/>
    </dgm:pt>
    <dgm:pt modelId="{AAD958A5-4485-4725-BC81-713C875D74F1}" type="pres">
      <dgm:prSet presAssocID="{0338E71E-393D-4471-B230-BA2B8780809A}" presName="AccentHold1" presStyleLbl="node1" presStyleIdx="7" presStyleCnt="15"/>
      <dgm:spPr/>
    </dgm:pt>
    <dgm:pt modelId="{76281AF5-7C25-47EA-8963-FCD42E4BAB7E}" type="pres">
      <dgm:prSet presAssocID="{0338E71E-393D-4471-B230-BA2B8780809A}" presName="Accent8" presStyleCnt="0"/>
      <dgm:spPr/>
    </dgm:pt>
    <dgm:pt modelId="{072BD45B-D1D5-411C-B23A-E13217D7A86B}" type="pres">
      <dgm:prSet presAssocID="{0338E71E-393D-4471-B230-BA2B8780809A}" presName="AccentHold2" presStyleLbl="node1" presStyleIdx="8" presStyleCnt="15"/>
      <dgm:spPr/>
    </dgm:pt>
    <dgm:pt modelId="{951BB04A-647A-4FEF-BA2E-631A948394C8}" type="pres">
      <dgm:prSet presAssocID="{323CEA2A-387B-47C2-9565-85DB3D19E416}" presName="Child2" presStyleLbl="node1" presStyleIdx="9" presStyleCnt="15" custScaleX="136530" custScaleY="134378" custLinFactNeighborX="10804" custLinFactNeighborY="1030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185D2F9-2FA3-48EF-A4F0-62D4C31CD24B}" type="pres">
      <dgm:prSet presAssocID="{323CEA2A-387B-47C2-9565-85DB3D19E416}" presName="Accent9" presStyleCnt="0"/>
      <dgm:spPr/>
    </dgm:pt>
    <dgm:pt modelId="{ECE23666-0BC1-44B9-8407-B429F8A35C2F}" type="pres">
      <dgm:prSet presAssocID="{323CEA2A-387B-47C2-9565-85DB3D19E416}" presName="AccentHold1" presStyleLbl="node1" presStyleIdx="10" presStyleCnt="15"/>
      <dgm:spPr/>
    </dgm:pt>
    <dgm:pt modelId="{930893C8-9244-44CB-860A-0A6CFA59C232}" type="pres">
      <dgm:prSet presAssocID="{323CEA2A-387B-47C2-9565-85DB3D19E416}" presName="Accent10" presStyleCnt="0"/>
      <dgm:spPr/>
    </dgm:pt>
    <dgm:pt modelId="{0D38C2F9-7A3A-40C6-8479-96A1ED2E6581}" type="pres">
      <dgm:prSet presAssocID="{323CEA2A-387B-47C2-9565-85DB3D19E416}" presName="AccentHold2" presStyleLbl="node1" presStyleIdx="11" presStyleCnt="15"/>
      <dgm:spPr/>
    </dgm:pt>
    <dgm:pt modelId="{12CFA53C-4894-4938-9A1E-764DB1FC9A99}" type="pres">
      <dgm:prSet presAssocID="{323CEA2A-387B-47C2-9565-85DB3D19E416}" presName="Accent11" presStyleCnt="0"/>
      <dgm:spPr/>
    </dgm:pt>
    <dgm:pt modelId="{09076804-07F6-400B-A3AA-4E9EA8162688}" type="pres">
      <dgm:prSet presAssocID="{323CEA2A-387B-47C2-9565-85DB3D19E416}" presName="AccentHold3" presStyleLbl="node1" presStyleIdx="12" presStyleCnt="15" custLinFactX="-289646" custLinFactNeighborX="-300000" custLinFactNeighborY="79662"/>
      <dgm:spPr/>
    </dgm:pt>
    <dgm:pt modelId="{5C4015A0-D743-41F0-B04D-DEE4F64FF4BA}" type="pres">
      <dgm:prSet presAssocID="{C863AF54-612D-4250-83C1-4A1BD9F5B023}" presName="Child3" presStyleLbl="node1" presStyleIdx="13" presStyleCnt="15" custScaleX="115529" custScaleY="120600" custLinFactNeighborX="-78759" custLinFactNeighborY="-562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16B980C-5D81-40B6-BF4E-A0AA144F26A6}" type="pres">
      <dgm:prSet presAssocID="{C863AF54-612D-4250-83C1-4A1BD9F5B023}" presName="Accent12" presStyleCnt="0"/>
      <dgm:spPr/>
    </dgm:pt>
    <dgm:pt modelId="{E99293A3-181A-4188-8FA7-6186CB515C75}" type="pres">
      <dgm:prSet presAssocID="{C863AF54-612D-4250-83C1-4A1BD9F5B023}" presName="AccentHold1" presStyleLbl="node1" presStyleIdx="14" presStyleCnt="15" custLinFactX="200000" custLinFactNeighborX="211029" custLinFactNeighborY="-62609"/>
      <dgm:spPr/>
    </dgm:pt>
  </dgm:ptLst>
  <dgm:cxnLst>
    <dgm:cxn modelId="{3D0E0940-B01F-430F-986A-62DCA5C0AEEE}" srcId="{03CE8FBA-9104-4673-A1BD-2B0F7E45BD85}" destId="{C863AF54-612D-4250-83C1-4A1BD9F5B023}" srcOrd="2" destOrd="0" parTransId="{03698597-A575-4AB9-899E-64D355328E8D}" sibTransId="{9AABB781-B551-41F9-8869-CDB398DC5B0D}"/>
    <dgm:cxn modelId="{A81CD471-6F6E-4E7E-99C0-678C723446CE}" type="presOf" srcId="{97EFBCA3-0386-4ADC-A225-7B139161593A}" destId="{887370B2-91D8-4321-8DC4-A6BA19918C59}" srcOrd="0" destOrd="0" presId="urn:microsoft.com/office/officeart/2009/3/layout/CircleRelationship"/>
    <dgm:cxn modelId="{CD3B79E8-1DA2-4856-B9F0-74395CB00837}" srcId="{03CE8FBA-9104-4673-A1BD-2B0F7E45BD85}" destId="{0338E71E-393D-4471-B230-BA2B8780809A}" srcOrd="0" destOrd="0" parTransId="{8ACE6107-D1B8-401A-A1FA-AD40A724F463}" sibTransId="{D197FD41-8E6F-4772-805C-4E4454E413E2}"/>
    <dgm:cxn modelId="{BBBEE600-2189-473A-AFC3-574A07495B7D}" type="presOf" srcId="{C863AF54-612D-4250-83C1-4A1BD9F5B023}" destId="{5C4015A0-D743-41F0-B04D-DEE4F64FF4BA}" srcOrd="0" destOrd="0" presId="urn:microsoft.com/office/officeart/2009/3/layout/CircleRelationship"/>
    <dgm:cxn modelId="{7777EF75-1609-4616-89FD-268B8AAA05F6}" type="presOf" srcId="{323CEA2A-387B-47C2-9565-85DB3D19E416}" destId="{951BB04A-647A-4FEF-BA2E-631A948394C8}" srcOrd="0" destOrd="0" presId="urn:microsoft.com/office/officeart/2009/3/layout/CircleRelationship"/>
    <dgm:cxn modelId="{06200B39-BE24-416D-B77B-013DBD214B97}" srcId="{03CE8FBA-9104-4673-A1BD-2B0F7E45BD85}" destId="{323CEA2A-387B-47C2-9565-85DB3D19E416}" srcOrd="1" destOrd="0" parTransId="{939A3C51-D3F5-4B76-B40A-790283620E79}" sibTransId="{2055F397-2CE9-4230-9FBE-4CF7E3338445}"/>
    <dgm:cxn modelId="{A3411EBE-402F-4EDD-939D-0AA49265E5A5}" type="presOf" srcId="{0338E71E-393D-4471-B230-BA2B8780809A}" destId="{60B9F6ED-D724-4F3C-B497-BDC0EAF1A542}" srcOrd="0" destOrd="0" presId="urn:microsoft.com/office/officeart/2009/3/layout/CircleRelationship"/>
    <dgm:cxn modelId="{92EAB03F-5A26-4274-87AB-1DD7858CE62B}" type="presOf" srcId="{03CE8FBA-9104-4673-A1BD-2B0F7E45BD85}" destId="{C274FF4A-CF4A-4354-B589-E3D6D95F21CD}" srcOrd="0" destOrd="0" presId="urn:microsoft.com/office/officeart/2009/3/layout/CircleRelationship"/>
    <dgm:cxn modelId="{A6BB3E8E-D168-405D-9D76-C15A68A10035}" srcId="{97EFBCA3-0386-4ADC-A225-7B139161593A}" destId="{03CE8FBA-9104-4673-A1BD-2B0F7E45BD85}" srcOrd="0" destOrd="0" parTransId="{89099A9C-3165-4645-B6E6-288E1D18BBBF}" sibTransId="{9436350C-6113-4615-8723-12C52FC16C6A}"/>
    <dgm:cxn modelId="{FF520489-7E90-41E8-B3E6-B135476541F2}" type="presParOf" srcId="{887370B2-91D8-4321-8DC4-A6BA19918C59}" destId="{C274FF4A-CF4A-4354-B589-E3D6D95F21CD}" srcOrd="0" destOrd="0" presId="urn:microsoft.com/office/officeart/2009/3/layout/CircleRelationship"/>
    <dgm:cxn modelId="{4BCC0730-C784-4144-98FA-3625676ED668}" type="presParOf" srcId="{887370B2-91D8-4321-8DC4-A6BA19918C59}" destId="{597A121B-0681-4109-AD89-D5022FA32EF2}" srcOrd="1" destOrd="0" presId="urn:microsoft.com/office/officeart/2009/3/layout/CircleRelationship"/>
    <dgm:cxn modelId="{31D54B0C-A35A-46EE-8387-B3FE8BF2383C}" type="presParOf" srcId="{887370B2-91D8-4321-8DC4-A6BA19918C59}" destId="{61AD21F5-B69B-42F6-935A-D109EB57ABDC}" srcOrd="2" destOrd="0" presId="urn:microsoft.com/office/officeart/2009/3/layout/CircleRelationship"/>
    <dgm:cxn modelId="{A9D3169B-3C4D-45F8-B8DA-6CCB36138128}" type="presParOf" srcId="{887370B2-91D8-4321-8DC4-A6BA19918C59}" destId="{75CE54A7-9ADA-42CC-A85C-1345AADEB17C}" srcOrd="3" destOrd="0" presId="urn:microsoft.com/office/officeart/2009/3/layout/CircleRelationship"/>
    <dgm:cxn modelId="{F5EA6A7A-E1E2-4151-B599-7210227709B0}" type="presParOf" srcId="{887370B2-91D8-4321-8DC4-A6BA19918C59}" destId="{BE72F35D-22A3-4FE2-A49C-AB1B0B97BA28}" srcOrd="4" destOrd="0" presId="urn:microsoft.com/office/officeart/2009/3/layout/CircleRelationship"/>
    <dgm:cxn modelId="{696A4532-5F8C-4245-B180-727033A55FA1}" type="presParOf" srcId="{887370B2-91D8-4321-8DC4-A6BA19918C59}" destId="{41CAFF42-AF49-48D6-BBFE-DAF28B58F47A}" srcOrd="5" destOrd="0" presId="urn:microsoft.com/office/officeart/2009/3/layout/CircleRelationship"/>
    <dgm:cxn modelId="{FEF7994F-5180-4ABC-B32C-616B5B9F29EE}" type="presParOf" srcId="{887370B2-91D8-4321-8DC4-A6BA19918C59}" destId="{CAFAB025-E8DD-493F-9BBE-1840AA61E1F1}" srcOrd="6" destOrd="0" presId="urn:microsoft.com/office/officeart/2009/3/layout/CircleRelationship"/>
    <dgm:cxn modelId="{F0C43808-8A60-4716-B779-53E89CE758E6}" type="presParOf" srcId="{887370B2-91D8-4321-8DC4-A6BA19918C59}" destId="{60B9F6ED-D724-4F3C-B497-BDC0EAF1A542}" srcOrd="7" destOrd="0" presId="urn:microsoft.com/office/officeart/2009/3/layout/CircleRelationship"/>
    <dgm:cxn modelId="{878A9BE8-336D-40A3-AD9B-AE7633675950}" type="presParOf" srcId="{887370B2-91D8-4321-8DC4-A6BA19918C59}" destId="{923AD30E-985E-43CF-BA5C-5CDC8F5DC7D3}" srcOrd="8" destOrd="0" presId="urn:microsoft.com/office/officeart/2009/3/layout/CircleRelationship"/>
    <dgm:cxn modelId="{79C72E56-BCEB-482E-BC31-D30BDEE752BC}" type="presParOf" srcId="{923AD30E-985E-43CF-BA5C-5CDC8F5DC7D3}" destId="{AAD958A5-4485-4725-BC81-713C875D74F1}" srcOrd="0" destOrd="0" presId="urn:microsoft.com/office/officeart/2009/3/layout/CircleRelationship"/>
    <dgm:cxn modelId="{FC2AB164-FA8C-459B-B0BB-15E82B4E3599}" type="presParOf" srcId="{887370B2-91D8-4321-8DC4-A6BA19918C59}" destId="{76281AF5-7C25-47EA-8963-FCD42E4BAB7E}" srcOrd="9" destOrd="0" presId="urn:microsoft.com/office/officeart/2009/3/layout/CircleRelationship"/>
    <dgm:cxn modelId="{067E4445-4FBF-410E-AA73-E14509C898B9}" type="presParOf" srcId="{76281AF5-7C25-47EA-8963-FCD42E4BAB7E}" destId="{072BD45B-D1D5-411C-B23A-E13217D7A86B}" srcOrd="0" destOrd="0" presId="urn:microsoft.com/office/officeart/2009/3/layout/CircleRelationship"/>
    <dgm:cxn modelId="{E0D53EB8-99DD-4B75-8D37-5D37744A2E91}" type="presParOf" srcId="{887370B2-91D8-4321-8DC4-A6BA19918C59}" destId="{951BB04A-647A-4FEF-BA2E-631A948394C8}" srcOrd="10" destOrd="0" presId="urn:microsoft.com/office/officeart/2009/3/layout/CircleRelationship"/>
    <dgm:cxn modelId="{0F91FA9A-CAC5-408D-9D37-3E2F0676C591}" type="presParOf" srcId="{887370B2-91D8-4321-8DC4-A6BA19918C59}" destId="{E185D2F9-2FA3-48EF-A4F0-62D4C31CD24B}" srcOrd="11" destOrd="0" presId="urn:microsoft.com/office/officeart/2009/3/layout/CircleRelationship"/>
    <dgm:cxn modelId="{B866E6B5-4BB4-46DF-AB5E-29588EC0E76C}" type="presParOf" srcId="{E185D2F9-2FA3-48EF-A4F0-62D4C31CD24B}" destId="{ECE23666-0BC1-44B9-8407-B429F8A35C2F}" srcOrd="0" destOrd="0" presId="urn:microsoft.com/office/officeart/2009/3/layout/CircleRelationship"/>
    <dgm:cxn modelId="{07D649CF-4356-416D-BAD8-D8EA7BE9E9E7}" type="presParOf" srcId="{887370B2-91D8-4321-8DC4-A6BA19918C59}" destId="{930893C8-9244-44CB-860A-0A6CFA59C232}" srcOrd="12" destOrd="0" presId="urn:microsoft.com/office/officeart/2009/3/layout/CircleRelationship"/>
    <dgm:cxn modelId="{1182E660-356A-4C1D-A37C-468E686DF032}" type="presParOf" srcId="{930893C8-9244-44CB-860A-0A6CFA59C232}" destId="{0D38C2F9-7A3A-40C6-8479-96A1ED2E6581}" srcOrd="0" destOrd="0" presId="urn:microsoft.com/office/officeart/2009/3/layout/CircleRelationship"/>
    <dgm:cxn modelId="{A25E31E0-3896-4FCD-B64B-317C1FAD96F4}" type="presParOf" srcId="{887370B2-91D8-4321-8DC4-A6BA19918C59}" destId="{12CFA53C-4894-4938-9A1E-764DB1FC9A99}" srcOrd="13" destOrd="0" presId="urn:microsoft.com/office/officeart/2009/3/layout/CircleRelationship"/>
    <dgm:cxn modelId="{2D7E2A5D-3FCD-496C-A211-6BB87912345B}" type="presParOf" srcId="{12CFA53C-4894-4938-9A1E-764DB1FC9A99}" destId="{09076804-07F6-400B-A3AA-4E9EA8162688}" srcOrd="0" destOrd="0" presId="urn:microsoft.com/office/officeart/2009/3/layout/CircleRelationship"/>
    <dgm:cxn modelId="{B6163AF5-563E-42DC-97EC-6096B294BBEA}" type="presParOf" srcId="{887370B2-91D8-4321-8DC4-A6BA19918C59}" destId="{5C4015A0-D743-41F0-B04D-DEE4F64FF4BA}" srcOrd="14" destOrd="0" presId="urn:microsoft.com/office/officeart/2009/3/layout/CircleRelationship"/>
    <dgm:cxn modelId="{C1338CE5-B3E8-4295-869E-CC11F5C85DFB}" type="presParOf" srcId="{887370B2-91D8-4321-8DC4-A6BA19918C59}" destId="{B16B980C-5D81-40B6-BF4E-A0AA144F26A6}" srcOrd="15" destOrd="0" presId="urn:microsoft.com/office/officeart/2009/3/layout/CircleRelationship"/>
    <dgm:cxn modelId="{E20AFBE2-4B4C-4A28-B683-395447CD2EC7}" type="presParOf" srcId="{B16B980C-5D81-40B6-BF4E-A0AA144F26A6}" destId="{E99293A3-181A-4188-8FA7-6186CB515C75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340FDD-94F5-4404-93EC-90CF713ABAF3}" type="doc">
      <dgm:prSet loTypeId="urn:microsoft.com/office/officeart/2005/8/layout/funnel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50DE4F-76AE-4810-93F3-48B51F0D212E}">
      <dgm:prSet phldrT="[Text]"/>
      <dgm:spPr/>
      <dgm:t>
        <a:bodyPr/>
        <a:lstStyle/>
        <a:p>
          <a:r>
            <a:rPr lang="en-US" dirty="0" smtClean="0"/>
            <a:t>Religious</a:t>
          </a:r>
        </a:p>
        <a:p>
          <a:r>
            <a:rPr lang="en-US" dirty="0" smtClean="0"/>
            <a:t>Faith</a:t>
          </a:r>
          <a:endParaRPr lang="en-US" dirty="0"/>
        </a:p>
      </dgm:t>
    </dgm:pt>
    <dgm:pt modelId="{AFCC3509-65B1-4F94-9C07-FF4504DAD6BC}" type="parTrans" cxnId="{BC4DE1FA-2ED9-4993-80DA-108D872B58C2}">
      <dgm:prSet/>
      <dgm:spPr/>
      <dgm:t>
        <a:bodyPr/>
        <a:lstStyle/>
        <a:p>
          <a:endParaRPr lang="en-US"/>
        </a:p>
      </dgm:t>
    </dgm:pt>
    <dgm:pt modelId="{048FC081-CA3C-4064-88C0-FAC6C054A3E9}" type="sibTrans" cxnId="{BC4DE1FA-2ED9-4993-80DA-108D872B58C2}">
      <dgm:prSet/>
      <dgm:spPr/>
      <dgm:t>
        <a:bodyPr/>
        <a:lstStyle/>
        <a:p>
          <a:endParaRPr lang="en-US"/>
        </a:p>
      </dgm:t>
    </dgm:pt>
    <dgm:pt modelId="{21838C75-12B6-487D-A94E-7A96DFD01C93}">
      <dgm:prSet phldrT="[Text]"/>
      <dgm:spPr/>
      <dgm:t>
        <a:bodyPr/>
        <a:lstStyle/>
        <a:p>
          <a:r>
            <a:rPr lang="en-US" dirty="0" smtClean="0"/>
            <a:t>Sciences</a:t>
          </a:r>
          <a:endParaRPr lang="en-US" dirty="0"/>
        </a:p>
      </dgm:t>
    </dgm:pt>
    <dgm:pt modelId="{91E2FA5F-12D8-4227-AEA0-0F9B50A4F502}" type="parTrans" cxnId="{39F09C72-6A3B-49BD-9304-B45E1B72703B}">
      <dgm:prSet/>
      <dgm:spPr/>
      <dgm:t>
        <a:bodyPr/>
        <a:lstStyle/>
        <a:p>
          <a:endParaRPr lang="en-US"/>
        </a:p>
      </dgm:t>
    </dgm:pt>
    <dgm:pt modelId="{1F571800-CF25-40F9-A5D8-8E2132C2E8EB}" type="sibTrans" cxnId="{39F09C72-6A3B-49BD-9304-B45E1B72703B}">
      <dgm:prSet/>
      <dgm:spPr/>
      <dgm:t>
        <a:bodyPr/>
        <a:lstStyle/>
        <a:p>
          <a:endParaRPr lang="en-US"/>
        </a:p>
      </dgm:t>
    </dgm:pt>
    <dgm:pt modelId="{E6ABAD59-BB84-488D-9C7B-2A62E84ADFB3}">
      <dgm:prSet phldrT="[Text]"/>
      <dgm:spPr/>
      <dgm:t>
        <a:bodyPr/>
        <a:lstStyle/>
        <a:p>
          <a:r>
            <a:rPr lang="en-US" dirty="0" smtClean="0"/>
            <a:t>Arts</a:t>
          </a:r>
          <a:endParaRPr lang="en-US" dirty="0"/>
        </a:p>
      </dgm:t>
    </dgm:pt>
    <dgm:pt modelId="{4B84FE70-B522-4D14-B599-5CCEB44BD22C}" type="parTrans" cxnId="{14E4C8B9-9AEF-46C4-90C8-1DAF5C98881F}">
      <dgm:prSet/>
      <dgm:spPr/>
      <dgm:t>
        <a:bodyPr/>
        <a:lstStyle/>
        <a:p>
          <a:endParaRPr lang="en-US"/>
        </a:p>
      </dgm:t>
    </dgm:pt>
    <dgm:pt modelId="{7528B1EC-D995-4B81-B557-C626DB0BB3BF}" type="sibTrans" cxnId="{14E4C8B9-9AEF-46C4-90C8-1DAF5C98881F}">
      <dgm:prSet/>
      <dgm:spPr/>
      <dgm:t>
        <a:bodyPr/>
        <a:lstStyle/>
        <a:p>
          <a:endParaRPr lang="en-US"/>
        </a:p>
      </dgm:t>
    </dgm:pt>
    <dgm:pt modelId="{937B5C61-6946-4BBB-858E-3A8E14C7F03F}">
      <dgm:prSet phldrT="[Text]"/>
      <dgm:spPr/>
      <dgm:t>
        <a:bodyPr/>
        <a:lstStyle/>
        <a:p>
          <a:r>
            <a:rPr lang="en-US" dirty="0" smtClean="0"/>
            <a:t>Biblical Integration</a:t>
          </a:r>
          <a:endParaRPr lang="en-US" dirty="0"/>
        </a:p>
      </dgm:t>
    </dgm:pt>
    <dgm:pt modelId="{51B3F72D-CA6A-4C5B-8E1B-24D855290A22}" type="parTrans" cxnId="{C00B6D4E-56A6-49E5-9FE5-B5E8A7E6A155}">
      <dgm:prSet/>
      <dgm:spPr/>
      <dgm:t>
        <a:bodyPr/>
        <a:lstStyle/>
        <a:p>
          <a:endParaRPr lang="en-US"/>
        </a:p>
      </dgm:t>
    </dgm:pt>
    <dgm:pt modelId="{86979164-0CCB-406B-B3F2-BF0A3CCFF979}" type="sibTrans" cxnId="{C00B6D4E-56A6-49E5-9FE5-B5E8A7E6A155}">
      <dgm:prSet/>
      <dgm:spPr/>
      <dgm:t>
        <a:bodyPr/>
        <a:lstStyle/>
        <a:p>
          <a:endParaRPr lang="en-US"/>
        </a:p>
      </dgm:t>
    </dgm:pt>
    <dgm:pt modelId="{DB6EFB79-6054-4E69-99D4-7B51EC5D367D}" type="pres">
      <dgm:prSet presAssocID="{41340FDD-94F5-4404-93EC-90CF713ABAF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41625F-2FE2-463C-8056-17E814462BBF}" type="pres">
      <dgm:prSet presAssocID="{41340FDD-94F5-4404-93EC-90CF713ABAF3}" presName="ellipse" presStyleLbl="trBgShp" presStyleIdx="0" presStyleCnt="1"/>
      <dgm:spPr/>
    </dgm:pt>
    <dgm:pt modelId="{EC0F8A42-457B-4E89-BB6B-7178C9398ADD}" type="pres">
      <dgm:prSet presAssocID="{41340FDD-94F5-4404-93EC-90CF713ABAF3}" presName="arrow1" presStyleLbl="fgShp" presStyleIdx="0" presStyleCnt="1"/>
      <dgm:spPr/>
    </dgm:pt>
    <dgm:pt modelId="{BC88AC7E-A05C-4C60-B781-8B15462EC9A9}" type="pres">
      <dgm:prSet presAssocID="{41340FDD-94F5-4404-93EC-90CF713ABAF3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A102C4-B177-413E-BFB1-C1A00655D2DF}" type="pres">
      <dgm:prSet presAssocID="{21838C75-12B6-487D-A94E-7A96DFD01C93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D0FB42-B1CC-4CBC-AAE6-5F1BF97AFAC7}" type="pres">
      <dgm:prSet presAssocID="{E6ABAD59-BB84-488D-9C7B-2A62E84ADFB3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6C2E8-085D-444B-9340-9E72B1D7EE1C}" type="pres">
      <dgm:prSet presAssocID="{937B5C61-6946-4BBB-858E-3A8E14C7F03F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C9BC3-F420-4B16-9E68-06E868570056}" type="pres">
      <dgm:prSet presAssocID="{41340FDD-94F5-4404-93EC-90CF713ABAF3}" presName="funnel" presStyleLbl="trAlignAcc1" presStyleIdx="0" presStyleCnt="1"/>
      <dgm:spPr/>
    </dgm:pt>
  </dgm:ptLst>
  <dgm:cxnLst>
    <dgm:cxn modelId="{39F09C72-6A3B-49BD-9304-B45E1B72703B}" srcId="{41340FDD-94F5-4404-93EC-90CF713ABAF3}" destId="{21838C75-12B6-487D-A94E-7A96DFD01C93}" srcOrd="1" destOrd="0" parTransId="{91E2FA5F-12D8-4227-AEA0-0F9B50A4F502}" sibTransId="{1F571800-CF25-40F9-A5D8-8E2132C2E8EB}"/>
    <dgm:cxn modelId="{14E4C8B9-9AEF-46C4-90C8-1DAF5C98881F}" srcId="{41340FDD-94F5-4404-93EC-90CF713ABAF3}" destId="{E6ABAD59-BB84-488D-9C7B-2A62E84ADFB3}" srcOrd="2" destOrd="0" parTransId="{4B84FE70-B522-4D14-B599-5CCEB44BD22C}" sibTransId="{7528B1EC-D995-4B81-B557-C626DB0BB3BF}"/>
    <dgm:cxn modelId="{84C5B436-40AB-44B5-85A7-626C1EC49EBA}" type="presOf" srcId="{E6ABAD59-BB84-488D-9C7B-2A62E84ADFB3}" destId="{D0A102C4-B177-413E-BFB1-C1A00655D2DF}" srcOrd="0" destOrd="0" presId="urn:microsoft.com/office/officeart/2005/8/layout/funnel1"/>
    <dgm:cxn modelId="{2D6CCC33-428B-49C9-BB63-A3DF9DE700C5}" type="presOf" srcId="{937B5C61-6946-4BBB-858E-3A8E14C7F03F}" destId="{BC88AC7E-A05C-4C60-B781-8B15462EC9A9}" srcOrd="0" destOrd="0" presId="urn:microsoft.com/office/officeart/2005/8/layout/funnel1"/>
    <dgm:cxn modelId="{7FB06844-00B0-4394-9BEA-7AA5C8EABE21}" type="presOf" srcId="{21838C75-12B6-487D-A94E-7A96DFD01C93}" destId="{3AD0FB42-B1CC-4CBC-AAE6-5F1BF97AFAC7}" srcOrd="0" destOrd="0" presId="urn:microsoft.com/office/officeart/2005/8/layout/funnel1"/>
    <dgm:cxn modelId="{DAF2A9AB-C066-499C-8EF3-63C5F1A8FE2A}" type="presOf" srcId="{FB50DE4F-76AE-4810-93F3-48B51F0D212E}" destId="{E316C2E8-085D-444B-9340-9E72B1D7EE1C}" srcOrd="0" destOrd="0" presId="urn:microsoft.com/office/officeart/2005/8/layout/funnel1"/>
    <dgm:cxn modelId="{C00B6D4E-56A6-49E5-9FE5-B5E8A7E6A155}" srcId="{41340FDD-94F5-4404-93EC-90CF713ABAF3}" destId="{937B5C61-6946-4BBB-858E-3A8E14C7F03F}" srcOrd="3" destOrd="0" parTransId="{51B3F72D-CA6A-4C5B-8E1B-24D855290A22}" sibTransId="{86979164-0CCB-406B-B3F2-BF0A3CCFF979}"/>
    <dgm:cxn modelId="{BC4DE1FA-2ED9-4993-80DA-108D872B58C2}" srcId="{41340FDD-94F5-4404-93EC-90CF713ABAF3}" destId="{FB50DE4F-76AE-4810-93F3-48B51F0D212E}" srcOrd="0" destOrd="0" parTransId="{AFCC3509-65B1-4F94-9C07-FF4504DAD6BC}" sibTransId="{048FC081-CA3C-4064-88C0-FAC6C054A3E9}"/>
    <dgm:cxn modelId="{5188DD72-254A-4F35-AB19-A4637AD23395}" type="presOf" srcId="{41340FDD-94F5-4404-93EC-90CF713ABAF3}" destId="{DB6EFB79-6054-4E69-99D4-7B51EC5D367D}" srcOrd="0" destOrd="0" presId="urn:microsoft.com/office/officeart/2005/8/layout/funnel1"/>
    <dgm:cxn modelId="{CA08DC16-E502-4278-938B-E00ADBF2F412}" type="presParOf" srcId="{DB6EFB79-6054-4E69-99D4-7B51EC5D367D}" destId="{7B41625F-2FE2-463C-8056-17E814462BBF}" srcOrd="0" destOrd="0" presId="urn:microsoft.com/office/officeart/2005/8/layout/funnel1"/>
    <dgm:cxn modelId="{1CE733DB-ED4A-4AA5-A73A-19B9A3884144}" type="presParOf" srcId="{DB6EFB79-6054-4E69-99D4-7B51EC5D367D}" destId="{EC0F8A42-457B-4E89-BB6B-7178C9398ADD}" srcOrd="1" destOrd="0" presId="urn:microsoft.com/office/officeart/2005/8/layout/funnel1"/>
    <dgm:cxn modelId="{35471CAA-4F4D-4F48-8C93-2BA337F014AB}" type="presParOf" srcId="{DB6EFB79-6054-4E69-99D4-7B51EC5D367D}" destId="{BC88AC7E-A05C-4C60-B781-8B15462EC9A9}" srcOrd="2" destOrd="0" presId="urn:microsoft.com/office/officeart/2005/8/layout/funnel1"/>
    <dgm:cxn modelId="{AD03F11A-C104-4F15-91DA-68E7DB768455}" type="presParOf" srcId="{DB6EFB79-6054-4E69-99D4-7B51EC5D367D}" destId="{D0A102C4-B177-413E-BFB1-C1A00655D2DF}" srcOrd="3" destOrd="0" presId="urn:microsoft.com/office/officeart/2005/8/layout/funnel1"/>
    <dgm:cxn modelId="{426B9A98-E251-4D7E-A8B8-6482F00B4049}" type="presParOf" srcId="{DB6EFB79-6054-4E69-99D4-7B51EC5D367D}" destId="{3AD0FB42-B1CC-4CBC-AAE6-5F1BF97AFAC7}" srcOrd="4" destOrd="0" presId="urn:microsoft.com/office/officeart/2005/8/layout/funnel1"/>
    <dgm:cxn modelId="{9F6D0AB5-D11D-4ABD-A2EF-252A642B40DE}" type="presParOf" srcId="{DB6EFB79-6054-4E69-99D4-7B51EC5D367D}" destId="{E316C2E8-085D-444B-9340-9E72B1D7EE1C}" srcOrd="5" destOrd="0" presId="urn:microsoft.com/office/officeart/2005/8/layout/funnel1"/>
    <dgm:cxn modelId="{7A1259D5-2864-4B7F-B3DD-20BA09CA0543}" type="presParOf" srcId="{DB6EFB79-6054-4E69-99D4-7B51EC5D367D}" destId="{01FC9BC3-F420-4B16-9E68-06E868570056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3B91DE-41AC-4A6A-B646-D5B54D853F0B}" type="doc">
      <dgm:prSet loTypeId="urn:microsoft.com/office/officeart/2005/8/layout/pyramid3" loCatId="pyramid" qsTypeId="urn:microsoft.com/office/officeart/2005/8/quickstyle/3d2" qsCatId="3D" csTypeId="urn:microsoft.com/office/officeart/2005/8/colors/accent1_2" csCatId="accent1" phldr="1"/>
      <dgm:spPr/>
    </dgm:pt>
    <dgm:pt modelId="{0740D54F-1A80-4EEE-9810-2AF0CD578503}">
      <dgm:prSet phldrT="[Text]" custT="1"/>
      <dgm:spPr/>
      <dgm:t>
        <a:bodyPr/>
        <a:lstStyle/>
        <a:p>
          <a:r>
            <a:rPr lang="en-US" sz="3600" dirty="0" smtClean="0"/>
            <a:t>All Academic Disciplines</a:t>
          </a:r>
          <a:endParaRPr lang="en-US" sz="3600" dirty="0"/>
        </a:p>
      </dgm:t>
    </dgm:pt>
    <dgm:pt modelId="{FCFB04E1-963F-49CD-8002-DDD8E4D786E7}" type="parTrans" cxnId="{81F8AA87-1070-4012-8CA8-F027AD20B7F0}">
      <dgm:prSet/>
      <dgm:spPr/>
      <dgm:t>
        <a:bodyPr/>
        <a:lstStyle/>
        <a:p>
          <a:endParaRPr lang="en-US"/>
        </a:p>
      </dgm:t>
    </dgm:pt>
    <dgm:pt modelId="{A89DA6D0-0C32-4169-9216-7032EFB8697F}" type="sibTrans" cxnId="{81F8AA87-1070-4012-8CA8-F027AD20B7F0}">
      <dgm:prSet/>
      <dgm:spPr/>
      <dgm:t>
        <a:bodyPr/>
        <a:lstStyle/>
        <a:p>
          <a:endParaRPr lang="en-US"/>
        </a:p>
      </dgm:t>
    </dgm:pt>
    <dgm:pt modelId="{02D09AD9-2A5A-45B9-9C15-5B4193008285}">
      <dgm:prSet phldrT="[Text]" custT="1"/>
      <dgm:spPr/>
      <dgm:t>
        <a:bodyPr/>
        <a:lstStyle/>
        <a:p>
          <a:r>
            <a:rPr lang="en-US" sz="3600" dirty="0" smtClean="0"/>
            <a:t>Theology</a:t>
          </a:r>
          <a:endParaRPr lang="en-US" sz="3600" dirty="0"/>
        </a:p>
      </dgm:t>
    </dgm:pt>
    <dgm:pt modelId="{E896E758-DA88-420E-80AF-DF3C8C78F265}" type="parTrans" cxnId="{741A1D02-70A7-4039-9311-1004901CBFBD}">
      <dgm:prSet/>
      <dgm:spPr/>
      <dgm:t>
        <a:bodyPr/>
        <a:lstStyle/>
        <a:p>
          <a:endParaRPr lang="en-US"/>
        </a:p>
      </dgm:t>
    </dgm:pt>
    <dgm:pt modelId="{21400F15-6CC4-4678-A71C-0E6B70996496}" type="sibTrans" cxnId="{741A1D02-70A7-4039-9311-1004901CBFBD}">
      <dgm:prSet/>
      <dgm:spPr/>
      <dgm:t>
        <a:bodyPr/>
        <a:lstStyle/>
        <a:p>
          <a:endParaRPr lang="en-US"/>
        </a:p>
      </dgm:t>
    </dgm:pt>
    <dgm:pt modelId="{E96F97C1-FBC5-4DF6-82F9-CFB80E9A3AE1}">
      <dgm:prSet phldrT="[Text]" custT="1"/>
      <dgm:spPr/>
      <dgm:t>
        <a:bodyPr tIns="0"/>
        <a:lstStyle/>
        <a:p>
          <a:r>
            <a:rPr lang="en-US" sz="2800" dirty="0" smtClean="0"/>
            <a:t>Bible</a:t>
          </a:r>
          <a:endParaRPr lang="en-US" sz="2800" dirty="0"/>
        </a:p>
      </dgm:t>
    </dgm:pt>
    <dgm:pt modelId="{55635402-A47D-42B5-BB7C-BF3DAA33F60E}" type="parTrans" cxnId="{3F69B376-35B1-4E62-BFFF-C2784D0FE3EA}">
      <dgm:prSet/>
      <dgm:spPr/>
      <dgm:t>
        <a:bodyPr/>
        <a:lstStyle/>
        <a:p>
          <a:endParaRPr lang="en-US"/>
        </a:p>
      </dgm:t>
    </dgm:pt>
    <dgm:pt modelId="{BB12639F-5A75-40A3-A7BE-0EFCA26000B2}" type="sibTrans" cxnId="{3F69B376-35B1-4E62-BFFF-C2784D0FE3EA}">
      <dgm:prSet/>
      <dgm:spPr/>
      <dgm:t>
        <a:bodyPr/>
        <a:lstStyle/>
        <a:p>
          <a:endParaRPr lang="en-US"/>
        </a:p>
      </dgm:t>
    </dgm:pt>
    <dgm:pt modelId="{CBA9532A-5A23-499E-AAC5-10FD1A0F51E6}" type="pres">
      <dgm:prSet presAssocID="{243B91DE-41AC-4A6A-B646-D5B54D853F0B}" presName="Name0" presStyleCnt="0">
        <dgm:presLayoutVars>
          <dgm:dir/>
          <dgm:animLvl val="lvl"/>
          <dgm:resizeHandles val="exact"/>
        </dgm:presLayoutVars>
      </dgm:prSet>
      <dgm:spPr/>
    </dgm:pt>
    <dgm:pt modelId="{B15CC3C5-50E1-436B-94A6-CDEE1B96DCC0}" type="pres">
      <dgm:prSet presAssocID="{0740D54F-1A80-4EEE-9810-2AF0CD578503}" presName="Name8" presStyleCnt="0"/>
      <dgm:spPr/>
    </dgm:pt>
    <dgm:pt modelId="{3BFEA8FD-B097-4BB0-8B11-9C70F08B3E2A}" type="pres">
      <dgm:prSet presAssocID="{0740D54F-1A80-4EEE-9810-2AF0CD578503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679E5-6300-46D5-80BC-6E938BC81843}" type="pres">
      <dgm:prSet presAssocID="{0740D54F-1A80-4EEE-9810-2AF0CD5785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E693C-3629-43B7-ABFD-1BEE97AFAA03}" type="pres">
      <dgm:prSet presAssocID="{02D09AD9-2A5A-45B9-9C15-5B4193008285}" presName="Name8" presStyleCnt="0"/>
      <dgm:spPr/>
    </dgm:pt>
    <dgm:pt modelId="{11151367-00F3-459E-8441-50612F94386E}" type="pres">
      <dgm:prSet presAssocID="{02D09AD9-2A5A-45B9-9C15-5B4193008285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AC89B9-CBD3-4940-900D-456DA86C4E1C}" type="pres">
      <dgm:prSet presAssocID="{02D09AD9-2A5A-45B9-9C15-5B419300828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24402-854A-4B7D-B221-D3E7E0948382}" type="pres">
      <dgm:prSet presAssocID="{E96F97C1-FBC5-4DF6-82F9-CFB80E9A3AE1}" presName="Name8" presStyleCnt="0"/>
      <dgm:spPr/>
    </dgm:pt>
    <dgm:pt modelId="{51105B20-0C60-4C75-8138-C248C85757A2}" type="pres">
      <dgm:prSet presAssocID="{E96F97C1-FBC5-4DF6-82F9-CFB80E9A3AE1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32307A-EE34-4856-9048-32E0D3D2280B}" type="pres">
      <dgm:prSet presAssocID="{E96F97C1-FBC5-4DF6-82F9-CFB80E9A3AE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D9D7EC-2080-4A85-AECF-AEEB3D3A64C7}" type="presOf" srcId="{0740D54F-1A80-4EEE-9810-2AF0CD578503}" destId="{390679E5-6300-46D5-80BC-6E938BC81843}" srcOrd="1" destOrd="0" presId="urn:microsoft.com/office/officeart/2005/8/layout/pyramid3"/>
    <dgm:cxn modelId="{F54DCC04-4058-41C0-95D3-0670E34279F8}" type="presOf" srcId="{02D09AD9-2A5A-45B9-9C15-5B4193008285}" destId="{C9AC89B9-CBD3-4940-900D-456DA86C4E1C}" srcOrd="1" destOrd="0" presId="urn:microsoft.com/office/officeart/2005/8/layout/pyramid3"/>
    <dgm:cxn modelId="{81F8AA87-1070-4012-8CA8-F027AD20B7F0}" srcId="{243B91DE-41AC-4A6A-B646-D5B54D853F0B}" destId="{0740D54F-1A80-4EEE-9810-2AF0CD578503}" srcOrd="0" destOrd="0" parTransId="{FCFB04E1-963F-49CD-8002-DDD8E4D786E7}" sibTransId="{A89DA6D0-0C32-4169-9216-7032EFB8697F}"/>
    <dgm:cxn modelId="{38911206-E62C-4FE6-A9EE-247CE1066092}" type="presOf" srcId="{E96F97C1-FBC5-4DF6-82F9-CFB80E9A3AE1}" destId="{51105B20-0C60-4C75-8138-C248C85757A2}" srcOrd="0" destOrd="0" presId="urn:microsoft.com/office/officeart/2005/8/layout/pyramid3"/>
    <dgm:cxn modelId="{3F69B376-35B1-4E62-BFFF-C2784D0FE3EA}" srcId="{243B91DE-41AC-4A6A-B646-D5B54D853F0B}" destId="{E96F97C1-FBC5-4DF6-82F9-CFB80E9A3AE1}" srcOrd="2" destOrd="0" parTransId="{55635402-A47D-42B5-BB7C-BF3DAA33F60E}" sibTransId="{BB12639F-5A75-40A3-A7BE-0EFCA26000B2}"/>
    <dgm:cxn modelId="{85844588-7628-4F92-A67F-882CEED06EAB}" type="presOf" srcId="{02D09AD9-2A5A-45B9-9C15-5B4193008285}" destId="{11151367-00F3-459E-8441-50612F94386E}" srcOrd="0" destOrd="0" presId="urn:microsoft.com/office/officeart/2005/8/layout/pyramid3"/>
    <dgm:cxn modelId="{BA0C6141-56E1-4F51-8A10-E449037FC576}" type="presOf" srcId="{0740D54F-1A80-4EEE-9810-2AF0CD578503}" destId="{3BFEA8FD-B097-4BB0-8B11-9C70F08B3E2A}" srcOrd="0" destOrd="0" presId="urn:microsoft.com/office/officeart/2005/8/layout/pyramid3"/>
    <dgm:cxn modelId="{741A1D02-70A7-4039-9311-1004901CBFBD}" srcId="{243B91DE-41AC-4A6A-B646-D5B54D853F0B}" destId="{02D09AD9-2A5A-45B9-9C15-5B4193008285}" srcOrd="1" destOrd="0" parTransId="{E896E758-DA88-420E-80AF-DF3C8C78F265}" sibTransId="{21400F15-6CC4-4678-A71C-0E6B70996496}"/>
    <dgm:cxn modelId="{E40A81AD-F752-46C2-8DD8-38EB8C9884B0}" type="presOf" srcId="{E96F97C1-FBC5-4DF6-82F9-CFB80E9A3AE1}" destId="{8132307A-EE34-4856-9048-32E0D3D2280B}" srcOrd="1" destOrd="0" presId="urn:microsoft.com/office/officeart/2005/8/layout/pyramid3"/>
    <dgm:cxn modelId="{6323BA6C-A02E-4943-A53D-D5B6B1E84AA2}" type="presOf" srcId="{243B91DE-41AC-4A6A-B646-D5B54D853F0B}" destId="{CBA9532A-5A23-499E-AAC5-10FD1A0F51E6}" srcOrd="0" destOrd="0" presId="urn:microsoft.com/office/officeart/2005/8/layout/pyramid3"/>
    <dgm:cxn modelId="{14708607-BBB1-4606-968B-B170C593EBF0}" type="presParOf" srcId="{CBA9532A-5A23-499E-AAC5-10FD1A0F51E6}" destId="{B15CC3C5-50E1-436B-94A6-CDEE1B96DCC0}" srcOrd="0" destOrd="0" presId="urn:microsoft.com/office/officeart/2005/8/layout/pyramid3"/>
    <dgm:cxn modelId="{898684DE-E8EC-4EFC-A4A1-2D989D5369C2}" type="presParOf" srcId="{B15CC3C5-50E1-436B-94A6-CDEE1B96DCC0}" destId="{3BFEA8FD-B097-4BB0-8B11-9C70F08B3E2A}" srcOrd="0" destOrd="0" presId="urn:microsoft.com/office/officeart/2005/8/layout/pyramid3"/>
    <dgm:cxn modelId="{5E9C4CAA-3CE6-4888-94F9-1CC42D3362CE}" type="presParOf" srcId="{B15CC3C5-50E1-436B-94A6-CDEE1B96DCC0}" destId="{390679E5-6300-46D5-80BC-6E938BC81843}" srcOrd="1" destOrd="0" presId="urn:microsoft.com/office/officeart/2005/8/layout/pyramid3"/>
    <dgm:cxn modelId="{A91FB750-EE50-45CA-93F3-65FA859C4912}" type="presParOf" srcId="{CBA9532A-5A23-499E-AAC5-10FD1A0F51E6}" destId="{52AE693C-3629-43B7-ABFD-1BEE97AFAA03}" srcOrd="1" destOrd="0" presId="urn:microsoft.com/office/officeart/2005/8/layout/pyramid3"/>
    <dgm:cxn modelId="{96159CD1-35AF-41F6-BD1C-638C55BC6483}" type="presParOf" srcId="{52AE693C-3629-43B7-ABFD-1BEE97AFAA03}" destId="{11151367-00F3-459E-8441-50612F94386E}" srcOrd="0" destOrd="0" presId="urn:microsoft.com/office/officeart/2005/8/layout/pyramid3"/>
    <dgm:cxn modelId="{1680F830-4736-4FB0-800F-8489636095D3}" type="presParOf" srcId="{52AE693C-3629-43B7-ABFD-1BEE97AFAA03}" destId="{C9AC89B9-CBD3-4940-900D-456DA86C4E1C}" srcOrd="1" destOrd="0" presId="urn:microsoft.com/office/officeart/2005/8/layout/pyramid3"/>
    <dgm:cxn modelId="{39933FF7-118D-45EE-A342-915BEF0E885C}" type="presParOf" srcId="{CBA9532A-5A23-499E-AAC5-10FD1A0F51E6}" destId="{71024402-854A-4B7D-B221-D3E7E0948382}" srcOrd="2" destOrd="0" presId="urn:microsoft.com/office/officeart/2005/8/layout/pyramid3"/>
    <dgm:cxn modelId="{594C5DDA-500B-4E31-B41B-6D1643E3B9E9}" type="presParOf" srcId="{71024402-854A-4B7D-B221-D3E7E0948382}" destId="{51105B20-0C60-4C75-8138-C248C85757A2}" srcOrd="0" destOrd="0" presId="urn:microsoft.com/office/officeart/2005/8/layout/pyramid3"/>
    <dgm:cxn modelId="{EED3DB07-BDEF-4B25-8569-5A1A323270A9}" type="presParOf" srcId="{71024402-854A-4B7D-B221-D3E7E0948382}" destId="{8132307A-EE34-4856-9048-32E0D3D2280B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3B91DE-41AC-4A6A-B646-D5B54D853F0B}" type="doc">
      <dgm:prSet loTypeId="urn:microsoft.com/office/officeart/2005/8/layout/pyramid3" loCatId="pyramid" qsTypeId="urn:microsoft.com/office/officeart/2005/8/quickstyle/3d2" qsCatId="3D" csTypeId="urn:microsoft.com/office/officeart/2005/8/colors/accent1_2" csCatId="accent1" phldr="1"/>
      <dgm:spPr/>
    </dgm:pt>
    <dgm:pt modelId="{0740D54F-1A80-4EEE-9810-2AF0CD578503}">
      <dgm:prSet phldrT="[Text]" custT="1"/>
      <dgm:spPr/>
      <dgm:t>
        <a:bodyPr/>
        <a:lstStyle/>
        <a:p>
          <a:r>
            <a:rPr lang="en-US" sz="1800" dirty="0" smtClean="0"/>
            <a:t>All Academic Disciplines</a:t>
          </a:r>
          <a:endParaRPr lang="en-US" sz="1800" dirty="0"/>
        </a:p>
      </dgm:t>
    </dgm:pt>
    <dgm:pt modelId="{FCFB04E1-963F-49CD-8002-DDD8E4D786E7}" type="parTrans" cxnId="{81F8AA87-1070-4012-8CA8-F027AD20B7F0}">
      <dgm:prSet/>
      <dgm:spPr/>
      <dgm:t>
        <a:bodyPr/>
        <a:lstStyle/>
        <a:p>
          <a:endParaRPr lang="en-US"/>
        </a:p>
      </dgm:t>
    </dgm:pt>
    <dgm:pt modelId="{A89DA6D0-0C32-4169-9216-7032EFB8697F}" type="sibTrans" cxnId="{81F8AA87-1070-4012-8CA8-F027AD20B7F0}">
      <dgm:prSet/>
      <dgm:spPr/>
      <dgm:t>
        <a:bodyPr/>
        <a:lstStyle/>
        <a:p>
          <a:endParaRPr lang="en-US"/>
        </a:p>
      </dgm:t>
    </dgm:pt>
    <dgm:pt modelId="{02D09AD9-2A5A-45B9-9C15-5B4193008285}">
      <dgm:prSet phldrT="[Text]" custT="1"/>
      <dgm:spPr/>
      <dgm:t>
        <a:bodyPr/>
        <a:lstStyle/>
        <a:p>
          <a:r>
            <a:rPr lang="en-US" sz="2000" dirty="0" smtClean="0"/>
            <a:t>Theology</a:t>
          </a:r>
          <a:endParaRPr lang="en-US" sz="2000" dirty="0"/>
        </a:p>
      </dgm:t>
    </dgm:pt>
    <dgm:pt modelId="{E896E758-DA88-420E-80AF-DF3C8C78F265}" type="parTrans" cxnId="{741A1D02-70A7-4039-9311-1004901CBFBD}">
      <dgm:prSet/>
      <dgm:spPr/>
      <dgm:t>
        <a:bodyPr/>
        <a:lstStyle/>
        <a:p>
          <a:endParaRPr lang="en-US"/>
        </a:p>
      </dgm:t>
    </dgm:pt>
    <dgm:pt modelId="{21400F15-6CC4-4678-A71C-0E6B70996496}" type="sibTrans" cxnId="{741A1D02-70A7-4039-9311-1004901CBFBD}">
      <dgm:prSet/>
      <dgm:spPr/>
      <dgm:t>
        <a:bodyPr/>
        <a:lstStyle/>
        <a:p>
          <a:endParaRPr lang="en-US"/>
        </a:p>
      </dgm:t>
    </dgm:pt>
    <dgm:pt modelId="{E96F97C1-FBC5-4DF6-82F9-CFB80E9A3AE1}">
      <dgm:prSet phldrT="[Text]" custT="1"/>
      <dgm:spPr/>
      <dgm:t>
        <a:bodyPr tIns="0"/>
        <a:lstStyle/>
        <a:p>
          <a:r>
            <a:rPr lang="en-US" sz="1800" dirty="0" smtClean="0"/>
            <a:t>Bible</a:t>
          </a:r>
          <a:endParaRPr lang="en-US" sz="1800" dirty="0"/>
        </a:p>
      </dgm:t>
    </dgm:pt>
    <dgm:pt modelId="{55635402-A47D-42B5-BB7C-BF3DAA33F60E}" type="parTrans" cxnId="{3F69B376-35B1-4E62-BFFF-C2784D0FE3EA}">
      <dgm:prSet/>
      <dgm:spPr/>
      <dgm:t>
        <a:bodyPr/>
        <a:lstStyle/>
        <a:p>
          <a:endParaRPr lang="en-US"/>
        </a:p>
      </dgm:t>
    </dgm:pt>
    <dgm:pt modelId="{BB12639F-5A75-40A3-A7BE-0EFCA26000B2}" type="sibTrans" cxnId="{3F69B376-35B1-4E62-BFFF-C2784D0FE3EA}">
      <dgm:prSet/>
      <dgm:spPr/>
      <dgm:t>
        <a:bodyPr/>
        <a:lstStyle/>
        <a:p>
          <a:endParaRPr lang="en-US"/>
        </a:p>
      </dgm:t>
    </dgm:pt>
    <dgm:pt modelId="{CBA9532A-5A23-499E-AAC5-10FD1A0F51E6}" type="pres">
      <dgm:prSet presAssocID="{243B91DE-41AC-4A6A-B646-D5B54D853F0B}" presName="Name0" presStyleCnt="0">
        <dgm:presLayoutVars>
          <dgm:dir/>
          <dgm:animLvl val="lvl"/>
          <dgm:resizeHandles val="exact"/>
        </dgm:presLayoutVars>
      </dgm:prSet>
      <dgm:spPr/>
    </dgm:pt>
    <dgm:pt modelId="{B15CC3C5-50E1-436B-94A6-CDEE1B96DCC0}" type="pres">
      <dgm:prSet presAssocID="{0740D54F-1A80-4EEE-9810-2AF0CD578503}" presName="Name8" presStyleCnt="0"/>
      <dgm:spPr/>
    </dgm:pt>
    <dgm:pt modelId="{3BFEA8FD-B097-4BB0-8B11-9C70F08B3E2A}" type="pres">
      <dgm:prSet presAssocID="{0740D54F-1A80-4EEE-9810-2AF0CD578503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0679E5-6300-46D5-80BC-6E938BC81843}" type="pres">
      <dgm:prSet presAssocID="{0740D54F-1A80-4EEE-9810-2AF0CD5785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AE693C-3629-43B7-ABFD-1BEE97AFAA03}" type="pres">
      <dgm:prSet presAssocID="{02D09AD9-2A5A-45B9-9C15-5B4193008285}" presName="Name8" presStyleCnt="0"/>
      <dgm:spPr/>
    </dgm:pt>
    <dgm:pt modelId="{11151367-00F3-459E-8441-50612F94386E}" type="pres">
      <dgm:prSet presAssocID="{02D09AD9-2A5A-45B9-9C15-5B4193008285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AC89B9-CBD3-4940-900D-456DA86C4E1C}" type="pres">
      <dgm:prSet presAssocID="{02D09AD9-2A5A-45B9-9C15-5B419300828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024402-854A-4B7D-B221-D3E7E0948382}" type="pres">
      <dgm:prSet presAssocID="{E96F97C1-FBC5-4DF6-82F9-CFB80E9A3AE1}" presName="Name8" presStyleCnt="0"/>
      <dgm:spPr/>
    </dgm:pt>
    <dgm:pt modelId="{51105B20-0C60-4C75-8138-C248C85757A2}" type="pres">
      <dgm:prSet presAssocID="{E96F97C1-FBC5-4DF6-82F9-CFB80E9A3AE1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32307A-EE34-4856-9048-32E0D3D2280B}" type="pres">
      <dgm:prSet presAssocID="{E96F97C1-FBC5-4DF6-82F9-CFB80E9A3AE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1CE360-29EC-4A38-9F1C-6DBBD94D6A3C}" type="presOf" srcId="{0740D54F-1A80-4EEE-9810-2AF0CD578503}" destId="{390679E5-6300-46D5-80BC-6E938BC81843}" srcOrd="1" destOrd="0" presId="urn:microsoft.com/office/officeart/2005/8/layout/pyramid3"/>
    <dgm:cxn modelId="{81F8AA87-1070-4012-8CA8-F027AD20B7F0}" srcId="{243B91DE-41AC-4A6A-B646-D5B54D853F0B}" destId="{0740D54F-1A80-4EEE-9810-2AF0CD578503}" srcOrd="0" destOrd="0" parTransId="{FCFB04E1-963F-49CD-8002-DDD8E4D786E7}" sibTransId="{A89DA6D0-0C32-4169-9216-7032EFB8697F}"/>
    <dgm:cxn modelId="{546118DF-407C-4B63-9E22-6FD46C5D1926}" type="presOf" srcId="{E96F97C1-FBC5-4DF6-82F9-CFB80E9A3AE1}" destId="{51105B20-0C60-4C75-8138-C248C85757A2}" srcOrd="0" destOrd="0" presId="urn:microsoft.com/office/officeart/2005/8/layout/pyramid3"/>
    <dgm:cxn modelId="{3F69B376-35B1-4E62-BFFF-C2784D0FE3EA}" srcId="{243B91DE-41AC-4A6A-B646-D5B54D853F0B}" destId="{E96F97C1-FBC5-4DF6-82F9-CFB80E9A3AE1}" srcOrd="2" destOrd="0" parTransId="{55635402-A47D-42B5-BB7C-BF3DAA33F60E}" sibTransId="{BB12639F-5A75-40A3-A7BE-0EFCA26000B2}"/>
    <dgm:cxn modelId="{FF1DCCDC-33F1-456E-84EE-99EAFA12450F}" type="presOf" srcId="{E96F97C1-FBC5-4DF6-82F9-CFB80E9A3AE1}" destId="{8132307A-EE34-4856-9048-32E0D3D2280B}" srcOrd="1" destOrd="0" presId="urn:microsoft.com/office/officeart/2005/8/layout/pyramid3"/>
    <dgm:cxn modelId="{741A1D02-70A7-4039-9311-1004901CBFBD}" srcId="{243B91DE-41AC-4A6A-B646-D5B54D853F0B}" destId="{02D09AD9-2A5A-45B9-9C15-5B4193008285}" srcOrd="1" destOrd="0" parTransId="{E896E758-DA88-420E-80AF-DF3C8C78F265}" sibTransId="{21400F15-6CC4-4678-A71C-0E6B70996496}"/>
    <dgm:cxn modelId="{B2C46C66-7893-440F-A736-92ADC07BA84D}" type="presOf" srcId="{243B91DE-41AC-4A6A-B646-D5B54D853F0B}" destId="{CBA9532A-5A23-499E-AAC5-10FD1A0F51E6}" srcOrd="0" destOrd="0" presId="urn:microsoft.com/office/officeart/2005/8/layout/pyramid3"/>
    <dgm:cxn modelId="{4C8619E9-ED4A-43BE-85FA-D92502B7E6B9}" type="presOf" srcId="{02D09AD9-2A5A-45B9-9C15-5B4193008285}" destId="{11151367-00F3-459E-8441-50612F94386E}" srcOrd="0" destOrd="0" presId="urn:microsoft.com/office/officeart/2005/8/layout/pyramid3"/>
    <dgm:cxn modelId="{5D623CBF-1EF3-4E33-A2CD-4A79633D7377}" type="presOf" srcId="{02D09AD9-2A5A-45B9-9C15-5B4193008285}" destId="{C9AC89B9-CBD3-4940-900D-456DA86C4E1C}" srcOrd="1" destOrd="0" presId="urn:microsoft.com/office/officeart/2005/8/layout/pyramid3"/>
    <dgm:cxn modelId="{0FE76B70-7ECC-4D18-B221-7D7B1780C0D3}" type="presOf" srcId="{0740D54F-1A80-4EEE-9810-2AF0CD578503}" destId="{3BFEA8FD-B097-4BB0-8B11-9C70F08B3E2A}" srcOrd="0" destOrd="0" presId="urn:microsoft.com/office/officeart/2005/8/layout/pyramid3"/>
    <dgm:cxn modelId="{72FA1D4E-8F25-4F9E-BFD2-918BABC7228A}" type="presParOf" srcId="{CBA9532A-5A23-499E-AAC5-10FD1A0F51E6}" destId="{B15CC3C5-50E1-436B-94A6-CDEE1B96DCC0}" srcOrd="0" destOrd="0" presId="urn:microsoft.com/office/officeart/2005/8/layout/pyramid3"/>
    <dgm:cxn modelId="{279CE3A7-3614-4CC3-8292-0E198610EDBF}" type="presParOf" srcId="{B15CC3C5-50E1-436B-94A6-CDEE1B96DCC0}" destId="{3BFEA8FD-B097-4BB0-8B11-9C70F08B3E2A}" srcOrd="0" destOrd="0" presId="urn:microsoft.com/office/officeart/2005/8/layout/pyramid3"/>
    <dgm:cxn modelId="{EADA601C-535A-48CC-B5CA-EA1ECC94A709}" type="presParOf" srcId="{B15CC3C5-50E1-436B-94A6-CDEE1B96DCC0}" destId="{390679E5-6300-46D5-80BC-6E938BC81843}" srcOrd="1" destOrd="0" presId="urn:microsoft.com/office/officeart/2005/8/layout/pyramid3"/>
    <dgm:cxn modelId="{8DB1404A-9761-490A-9BF1-F190105895A0}" type="presParOf" srcId="{CBA9532A-5A23-499E-AAC5-10FD1A0F51E6}" destId="{52AE693C-3629-43B7-ABFD-1BEE97AFAA03}" srcOrd="1" destOrd="0" presId="urn:microsoft.com/office/officeart/2005/8/layout/pyramid3"/>
    <dgm:cxn modelId="{A3BD4644-8C58-4AB6-BC24-6C7CC2C1A4C9}" type="presParOf" srcId="{52AE693C-3629-43B7-ABFD-1BEE97AFAA03}" destId="{11151367-00F3-459E-8441-50612F94386E}" srcOrd="0" destOrd="0" presId="urn:microsoft.com/office/officeart/2005/8/layout/pyramid3"/>
    <dgm:cxn modelId="{DE870A6D-144E-4F87-98F0-C7D802420E0B}" type="presParOf" srcId="{52AE693C-3629-43B7-ABFD-1BEE97AFAA03}" destId="{C9AC89B9-CBD3-4940-900D-456DA86C4E1C}" srcOrd="1" destOrd="0" presId="urn:microsoft.com/office/officeart/2005/8/layout/pyramid3"/>
    <dgm:cxn modelId="{44100380-F221-459B-99B1-CAC4F0F17CAB}" type="presParOf" srcId="{CBA9532A-5A23-499E-AAC5-10FD1A0F51E6}" destId="{71024402-854A-4B7D-B221-D3E7E0948382}" srcOrd="2" destOrd="0" presId="urn:microsoft.com/office/officeart/2005/8/layout/pyramid3"/>
    <dgm:cxn modelId="{34B7DC8A-DC4C-45F2-814F-8E78F7F6E3E4}" type="presParOf" srcId="{71024402-854A-4B7D-B221-D3E7E0948382}" destId="{51105B20-0C60-4C75-8138-C248C85757A2}" srcOrd="0" destOrd="0" presId="urn:microsoft.com/office/officeart/2005/8/layout/pyramid3"/>
    <dgm:cxn modelId="{C779E69F-D985-400D-9715-12A7F41A50CF}" type="presParOf" srcId="{71024402-854A-4B7D-B221-D3E7E0948382}" destId="{8132307A-EE34-4856-9048-32E0D3D2280B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119837-5B71-4D44-BB01-DB0B084933C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7D14C5-CED9-4CFC-B338-DFB0C8090B9F}">
      <dgm:prSet phldrT="[Text]"/>
      <dgm:spPr/>
      <dgm:t>
        <a:bodyPr/>
        <a:lstStyle/>
        <a:p>
          <a:r>
            <a:rPr lang="en-US" dirty="0" smtClean="0"/>
            <a:t>Good Bible Reading</a:t>
          </a:r>
          <a:endParaRPr lang="en-US" dirty="0"/>
        </a:p>
      </dgm:t>
    </dgm:pt>
    <dgm:pt modelId="{92DFCBC7-BC14-4697-8ECD-BF0D5B1EDA3B}" type="parTrans" cxnId="{7D461F02-AB37-447A-AC6B-D31C4D2EC6A9}">
      <dgm:prSet/>
      <dgm:spPr/>
      <dgm:t>
        <a:bodyPr/>
        <a:lstStyle/>
        <a:p>
          <a:endParaRPr lang="en-US"/>
        </a:p>
      </dgm:t>
    </dgm:pt>
    <dgm:pt modelId="{87E3C0DB-7BEE-424E-8E11-B838D238D595}" type="sibTrans" cxnId="{7D461F02-AB37-447A-AC6B-D31C4D2EC6A9}">
      <dgm:prSet/>
      <dgm:spPr/>
      <dgm:t>
        <a:bodyPr/>
        <a:lstStyle/>
        <a:p>
          <a:endParaRPr lang="en-US"/>
        </a:p>
      </dgm:t>
    </dgm:pt>
    <dgm:pt modelId="{C111C18A-FD96-4E63-821A-54D70D8DC65F}">
      <dgm:prSet phldrT="[Text]"/>
      <dgm:spPr/>
      <dgm:t>
        <a:bodyPr/>
        <a:lstStyle/>
        <a:p>
          <a:r>
            <a:rPr lang="en-US" dirty="0" smtClean="0"/>
            <a:t>Fast Reading- observes textual features</a:t>
          </a:r>
          <a:endParaRPr lang="en-US" dirty="0"/>
        </a:p>
      </dgm:t>
    </dgm:pt>
    <dgm:pt modelId="{83BE74EF-FAB4-45A2-BBED-7CD5259AB210}" type="parTrans" cxnId="{FFD8B471-C98F-4DB5-8DE3-2AB7E896ADD5}">
      <dgm:prSet/>
      <dgm:spPr/>
      <dgm:t>
        <a:bodyPr/>
        <a:lstStyle/>
        <a:p>
          <a:endParaRPr lang="en-US"/>
        </a:p>
      </dgm:t>
    </dgm:pt>
    <dgm:pt modelId="{B4F34DE2-2DAE-4F88-8C78-BD8892EBF4FF}" type="sibTrans" cxnId="{FFD8B471-C98F-4DB5-8DE3-2AB7E896ADD5}">
      <dgm:prSet/>
      <dgm:spPr/>
      <dgm:t>
        <a:bodyPr/>
        <a:lstStyle/>
        <a:p>
          <a:endParaRPr lang="en-US"/>
        </a:p>
      </dgm:t>
    </dgm:pt>
    <dgm:pt modelId="{33EAD35F-38F2-4CB7-9A6D-B04FFD8A51FD}">
      <dgm:prSet phldrT="[Text]"/>
      <dgm:spPr/>
      <dgm:t>
        <a:bodyPr/>
        <a:lstStyle/>
        <a:p>
          <a:r>
            <a:rPr lang="en-US" dirty="0" smtClean="0"/>
            <a:t>Slow Reading- gathers textual clues</a:t>
          </a:r>
          <a:endParaRPr lang="en-US" dirty="0"/>
        </a:p>
      </dgm:t>
    </dgm:pt>
    <dgm:pt modelId="{81FE7DB1-4BFC-4407-80A9-E5514E94C61D}" type="parTrans" cxnId="{FAC3D40F-8E66-452D-9CA4-C2871F2D10EF}">
      <dgm:prSet/>
      <dgm:spPr/>
      <dgm:t>
        <a:bodyPr/>
        <a:lstStyle/>
        <a:p>
          <a:endParaRPr lang="en-US"/>
        </a:p>
      </dgm:t>
    </dgm:pt>
    <dgm:pt modelId="{4B66B839-1910-459B-92B2-14846EBA7A70}" type="sibTrans" cxnId="{FAC3D40F-8E66-452D-9CA4-C2871F2D10EF}">
      <dgm:prSet/>
      <dgm:spPr/>
      <dgm:t>
        <a:bodyPr/>
        <a:lstStyle/>
        <a:p>
          <a:endParaRPr lang="en-US"/>
        </a:p>
      </dgm:t>
    </dgm:pt>
    <dgm:pt modelId="{3C67E77D-62FA-499D-B5E6-E79A091C5267}">
      <dgm:prSet phldrT="[Text]"/>
      <dgm:spPr/>
      <dgm:t>
        <a:bodyPr/>
        <a:lstStyle/>
        <a:p>
          <a:r>
            <a:rPr lang="en-US" dirty="0" smtClean="0"/>
            <a:t>Ask Textual Questions</a:t>
          </a:r>
          <a:endParaRPr lang="en-US" dirty="0"/>
        </a:p>
      </dgm:t>
    </dgm:pt>
    <dgm:pt modelId="{5337D229-E330-4525-B0FA-14EC5A80604A}" type="parTrans" cxnId="{32AA6160-4426-4C4D-93AE-E2F474E37AD9}">
      <dgm:prSet/>
      <dgm:spPr/>
      <dgm:t>
        <a:bodyPr/>
        <a:lstStyle/>
        <a:p>
          <a:endParaRPr lang="en-US"/>
        </a:p>
      </dgm:t>
    </dgm:pt>
    <dgm:pt modelId="{C056AC5D-B04E-4376-A1CB-3EAB7BE5AF5B}" type="sibTrans" cxnId="{32AA6160-4426-4C4D-93AE-E2F474E37AD9}">
      <dgm:prSet/>
      <dgm:spPr/>
      <dgm:t>
        <a:bodyPr/>
        <a:lstStyle/>
        <a:p>
          <a:endParaRPr lang="en-US"/>
        </a:p>
      </dgm:t>
    </dgm:pt>
    <dgm:pt modelId="{D6510970-8F9C-4B45-A0F3-6ACB9AA76D40}">
      <dgm:prSet phldrT="[Text]"/>
      <dgm:spPr/>
      <dgm:t>
        <a:bodyPr/>
        <a:lstStyle/>
        <a:p>
          <a:r>
            <a:rPr lang="en-US" dirty="0" smtClean="0"/>
            <a:t>What is the Bible about?</a:t>
          </a:r>
          <a:endParaRPr lang="en-US" dirty="0"/>
        </a:p>
      </dgm:t>
    </dgm:pt>
    <dgm:pt modelId="{7A9FC291-2B6A-4475-8B09-917F9F09E3AB}" type="parTrans" cxnId="{C6E7222A-5F84-456A-9806-D51868FAF8A9}">
      <dgm:prSet/>
      <dgm:spPr/>
      <dgm:t>
        <a:bodyPr/>
        <a:lstStyle/>
        <a:p>
          <a:endParaRPr lang="en-US"/>
        </a:p>
      </dgm:t>
    </dgm:pt>
    <dgm:pt modelId="{4B87F32C-3630-48F2-9114-4262C0BEEA9E}" type="sibTrans" cxnId="{C6E7222A-5F84-456A-9806-D51868FAF8A9}">
      <dgm:prSet/>
      <dgm:spPr/>
      <dgm:t>
        <a:bodyPr/>
        <a:lstStyle/>
        <a:p>
          <a:endParaRPr lang="en-US"/>
        </a:p>
      </dgm:t>
    </dgm:pt>
    <dgm:pt modelId="{709ED9DC-E391-4C6C-B788-93F1C2EFB6FD}">
      <dgm:prSet phldrT="[Text]"/>
      <dgm:spPr/>
      <dgm:t>
        <a:bodyPr/>
        <a:lstStyle/>
        <a:p>
          <a:r>
            <a:rPr lang="en-US" dirty="0" smtClean="0"/>
            <a:t>What is the biblical book about?</a:t>
          </a:r>
          <a:endParaRPr lang="en-US" dirty="0"/>
        </a:p>
      </dgm:t>
    </dgm:pt>
    <dgm:pt modelId="{B5FA6CF0-E0A0-46A0-93C9-B722B31A8A9C}" type="parTrans" cxnId="{78E3C3B3-FD19-41A6-A9CC-BB3375A6FF81}">
      <dgm:prSet/>
      <dgm:spPr/>
      <dgm:t>
        <a:bodyPr/>
        <a:lstStyle/>
        <a:p>
          <a:endParaRPr lang="en-US"/>
        </a:p>
      </dgm:t>
    </dgm:pt>
    <dgm:pt modelId="{F3C03C29-D7FF-4D61-8D75-8B75B2F589EC}" type="sibTrans" cxnId="{78E3C3B3-FD19-41A6-A9CC-BB3375A6FF81}">
      <dgm:prSet/>
      <dgm:spPr/>
      <dgm:t>
        <a:bodyPr/>
        <a:lstStyle/>
        <a:p>
          <a:endParaRPr lang="en-US"/>
        </a:p>
      </dgm:t>
    </dgm:pt>
    <dgm:pt modelId="{CC6B7442-0B72-4EF2-9F13-1325B51AFF9F}">
      <dgm:prSet phldrT="[Text]"/>
      <dgm:spPr/>
      <dgm:t>
        <a:bodyPr/>
        <a:lstStyle/>
        <a:p>
          <a:r>
            <a:rPr lang="en-US" dirty="0" smtClean="0"/>
            <a:t>Determine Theological Significance of Textual Meaning</a:t>
          </a:r>
          <a:endParaRPr lang="en-US" dirty="0"/>
        </a:p>
      </dgm:t>
    </dgm:pt>
    <dgm:pt modelId="{E3D139E0-5DC2-4F8E-9F8F-B3F0EBCD4689}" type="parTrans" cxnId="{102D6D4D-90C9-40F4-A001-35DCC329B127}">
      <dgm:prSet/>
      <dgm:spPr/>
      <dgm:t>
        <a:bodyPr/>
        <a:lstStyle/>
        <a:p>
          <a:endParaRPr lang="en-US"/>
        </a:p>
      </dgm:t>
    </dgm:pt>
    <dgm:pt modelId="{FF80E1BA-0D6F-4EE8-9640-892A5897DBCD}" type="sibTrans" cxnId="{102D6D4D-90C9-40F4-A001-35DCC329B127}">
      <dgm:prSet/>
      <dgm:spPr/>
      <dgm:t>
        <a:bodyPr/>
        <a:lstStyle/>
        <a:p>
          <a:endParaRPr lang="en-US"/>
        </a:p>
      </dgm:t>
    </dgm:pt>
    <dgm:pt modelId="{FE0A3CAE-D039-42F2-AF12-1E6F6793A633}">
      <dgm:prSet phldrT="[Text]"/>
      <dgm:spPr/>
      <dgm:t>
        <a:bodyPr/>
        <a:lstStyle/>
        <a:p>
          <a:r>
            <a:rPr lang="en-US" dirty="0" smtClean="0"/>
            <a:t>Authors (divine &amp; human) are revealing God.  Nothing could be more “significant” for our lives.</a:t>
          </a:r>
          <a:endParaRPr lang="en-US" dirty="0"/>
        </a:p>
      </dgm:t>
    </dgm:pt>
    <dgm:pt modelId="{7E2ED2D1-AFF4-4DED-BB53-30A310825CE2}" type="parTrans" cxnId="{A6FB3C49-AB75-4315-BB6B-886AA454F16F}">
      <dgm:prSet/>
      <dgm:spPr/>
      <dgm:t>
        <a:bodyPr/>
        <a:lstStyle/>
        <a:p>
          <a:endParaRPr lang="en-US"/>
        </a:p>
      </dgm:t>
    </dgm:pt>
    <dgm:pt modelId="{417BDEF2-191B-4000-BDE8-D3D22A51FCF3}" type="sibTrans" cxnId="{A6FB3C49-AB75-4315-BB6B-886AA454F16F}">
      <dgm:prSet/>
      <dgm:spPr/>
      <dgm:t>
        <a:bodyPr/>
        <a:lstStyle/>
        <a:p>
          <a:endParaRPr lang="en-US"/>
        </a:p>
      </dgm:t>
    </dgm:pt>
    <dgm:pt modelId="{0C083A2E-8B34-423E-A781-4BF9619C3392}">
      <dgm:prSet phldrT="[Text]"/>
      <dgm:spPr/>
      <dgm:t>
        <a:bodyPr/>
        <a:lstStyle/>
        <a:p>
          <a:r>
            <a:rPr lang="en-US" dirty="0" smtClean="0"/>
            <a:t>What is this passage about?</a:t>
          </a:r>
          <a:endParaRPr lang="en-US" dirty="0"/>
        </a:p>
      </dgm:t>
    </dgm:pt>
    <dgm:pt modelId="{19E7EE40-D481-47C2-9D59-D3D43E65D8A8}" type="parTrans" cxnId="{B743F53E-84D3-4857-9B10-96C686197702}">
      <dgm:prSet/>
      <dgm:spPr/>
      <dgm:t>
        <a:bodyPr/>
        <a:lstStyle/>
        <a:p>
          <a:endParaRPr lang="en-US"/>
        </a:p>
      </dgm:t>
    </dgm:pt>
    <dgm:pt modelId="{E7631574-567D-4531-8B9D-50D3CF083212}" type="sibTrans" cxnId="{B743F53E-84D3-4857-9B10-96C686197702}">
      <dgm:prSet/>
      <dgm:spPr/>
      <dgm:t>
        <a:bodyPr/>
        <a:lstStyle/>
        <a:p>
          <a:endParaRPr lang="en-US"/>
        </a:p>
      </dgm:t>
    </dgm:pt>
    <dgm:pt modelId="{ED5DCCC5-BCA8-4491-AA37-BAF153ECA184}" type="pres">
      <dgm:prSet presAssocID="{90119837-5B71-4D44-BB01-DB0B084933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9DD881E-A532-414B-870C-8ADE2076F78C}" type="pres">
      <dgm:prSet presAssocID="{477D14C5-CED9-4CFC-B338-DFB0C8090B9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F6E02-AD43-4E7A-935B-DDF5D6C74800}" type="pres">
      <dgm:prSet presAssocID="{477D14C5-CED9-4CFC-B338-DFB0C8090B9F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03336-F3DE-4B3A-BCF4-0F68C23AC2BB}" type="pres">
      <dgm:prSet presAssocID="{3C67E77D-62FA-499D-B5E6-E79A091C526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2956A5-ADC8-4959-B856-589B9D9B9635}" type="pres">
      <dgm:prSet presAssocID="{3C67E77D-62FA-499D-B5E6-E79A091C5267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CB5D5-837D-47FC-9E42-A26D800BC695}" type="pres">
      <dgm:prSet presAssocID="{CC6B7442-0B72-4EF2-9F13-1325B51AFF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B7B17B-8600-44B0-B235-389E5D71D804}" type="pres">
      <dgm:prSet presAssocID="{CC6B7442-0B72-4EF2-9F13-1325B51AFF9F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6E7222A-5F84-456A-9806-D51868FAF8A9}" srcId="{3C67E77D-62FA-499D-B5E6-E79A091C5267}" destId="{D6510970-8F9C-4B45-A0F3-6ACB9AA76D40}" srcOrd="0" destOrd="0" parTransId="{7A9FC291-2B6A-4475-8B09-917F9F09E3AB}" sibTransId="{4B87F32C-3630-48F2-9114-4262C0BEEA9E}"/>
    <dgm:cxn modelId="{3656B090-A676-4E00-8A74-815942300152}" type="presOf" srcId="{709ED9DC-E391-4C6C-B788-93F1C2EFB6FD}" destId="{782956A5-ADC8-4959-B856-589B9D9B9635}" srcOrd="0" destOrd="1" presId="urn:microsoft.com/office/officeart/2005/8/layout/vList2"/>
    <dgm:cxn modelId="{FAC3D40F-8E66-452D-9CA4-C2871F2D10EF}" srcId="{477D14C5-CED9-4CFC-B338-DFB0C8090B9F}" destId="{33EAD35F-38F2-4CB7-9A6D-B04FFD8A51FD}" srcOrd="1" destOrd="0" parTransId="{81FE7DB1-4BFC-4407-80A9-E5514E94C61D}" sibTransId="{4B66B839-1910-459B-92B2-14846EBA7A70}"/>
    <dgm:cxn modelId="{A55A44F5-7713-43BE-A80C-9D7C49E6D5AD}" type="presOf" srcId="{D6510970-8F9C-4B45-A0F3-6ACB9AA76D40}" destId="{782956A5-ADC8-4959-B856-589B9D9B9635}" srcOrd="0" destOrd="0" presId="urn:microsoft.com/office/officeart/2005/8/layout/vList2"/>
    <dgm:cxn modelId="{96956FBE-70C8-4F89-BD0B-33093C0F439D}" type="presOf" srcId="{3C67E77D-62FA-499D-B5E6-E79A091C5267}" destId="{81203336-F3DE-4B3A-BCF4-0F68C23AC2BB}" srcOrd="0" destOrd="0" presId="urn:microsoft.com/office/officeart/2005/8/layout/vList2"/>
    <dgm:cxn modelId="{32AA6160-4426-4C4D-93AE-E2F474E37AD9}" srcId="{90119837-5B71-4D44-BB01-DB0B084933C8}" destId="{3C67E77D-62FA-499D-B5E6-E79A091C5267}" srcOrd="1" destOrd="0" parTransId="{5337D229-E330-4525-B0FA-14EC5A80604A}" sibTransId="{C056AC5D-B04E-4376-A1CB-3EAB7BE5AF5B}"/>
    <dgm:cxn modelId="{B743F53E-84D3-4857-9B10-96C686197702}" srcId="{3C67E77D-62FA-499D-B5E6-E79A091C5267}" destId="{0C083A2E-8B34-423E-A781-4BF9619C3392}" srcOrd="2" destOrd="0" parTransId="{19E7EE40-D481-47C2-9D59-D3D43E65D8A8}" sibTransId="{E7631574-567D-4531-8B9D-50D3CF083212}"/>
    <dgm:cxn modelId="{0F1F224B-6995-4D7E-B65E-FDD2121E7EA2}" type="presOf" srcId="{FE0A3CAE-D039-42F2-AF12-1E6F6793A633}" destId="{08B7B17B-8600-44B0-B235-389E5D71D804}" srcOrd="0" destOrd="0" presId="urn:microsoft.com/office/officeart/2005/8/layout/vList2"/>
    <dgm:cxn modelId="{5BDE416F-F97E-4F73-BE1A-C12EA4F60682}" type="presOf" srcId="{90119837-5B71-4D44-BB01-DB0B084933C8}" destId="{ED5DCCC5-BCA8-4491-AA37-BAF153ECA184}" srcOrd="0" destOrd="0" presId="urn:microsoft.com/office/officeart/2005/8/layout/vList2"/>
    <dgm:cxn modelId="{A6FB3C49-AB75-4315-BB6B-886AA454F16F}" srcId="{CC6B7442-0B72-4EF2-9F13-1325B51AFF9F}" destId="{FE0A3CAE-D039-42F2-AF12-1E6F6793A633}" srcOrd="0" destOrd="0" parTransId="{7E2ED2D1-AFF4-4DED-BB53-30A310825CE2}" sibTransId="{417BDEF2-191B-4000-BDE8-D3D22A51FCF3}"/>
    <dgm:cxn modelId="{594ECC8D-94FA-41B7-9F5F-6B7A67E36EF5}" type="presOf" srcId="{C111C18A-FD96-4E63-821A-54D70D8DC65F}" destId="{CD5F6E02-AD43-4E7A-935B-DDF5D6C74800}" srcOrd="0" destOrd="0" presId="urn:microsoft.com/office/officeart/2005/8/layout/vList2"/>
    <dgm:cxn modelId="{109ECBC1-64DC-48B7-847D-6354B293D099}" type="presOf" srcId="{33EAD35F-38F2-4CB7-9A6D-B04FFD8A51FD}" destId="{CD5F6E02-AD43-4E7A-935B-DDF5D6C74800}" srcOrd="0" destOrd="1" presId="urn:microsoft.com/office/officeart/2005/8/layout/vList2"/>
    <dgm:cxn modelId="{6436642D-AA56-4337-BEF5-1ECD39FB9A0F}" type="presOf" srcId="{0C083A2E-8B34-423E-A781-4BF9619C3392}" destId="{782956A5-ADC8-4959-B856-589B9D9B9635}" srcOrd="0" destOrd="2" presId="urn:microsoft.com/office/officeart/2005/8/layout/vList2"/>
    <dgm:cxn modelId="{7D461F02-AB37-447A-AC6B-D31C4D2EC6A9}" srcId="{90119837-5B71-4D44-BB01-DB0B084933C8}" destId="{477D14C5-CED9-4CFC-B338-DFB0C8090B9F}" srcOrd="0" destOrd="0" parTransId="{92DFCBC7-BC14-4697-8ECD-BF0D5B1EDA3B}" sibTransId="{87E3C0DB-7BEE-424E-8E11-B838D238D595}"/>
    <dgm:cxn modelId="{78E3C3B3-FD19-41A6-A9CC-BB3375A6FF81}" srcId="{3C67E77D-62FA-499D-B5E6-E79A091C5267}" destId="{709ED9DC-E391-4C6C-B788-93F1C2EFB6FD}" srcOrd="1" destOrd="0" parTransId="{B5FA6CF0-E0A0-46A0-93C9-B722B31A8A9C}" sibTransId="{F3C03C29-D7FF-4D61-8D75-8B75B2F589EC}"/>
    <dgm:cxn modelId="{FFD8B471-C98F-4DB5-8DE3-2AB7E896ADD5}" srcId="{477D14C5-CED9-4CFC-B338-DFB0C8090B9F}" destId="{C111C18A-FD96-4E63-821A-54D70D8DC65F}" srcOrd="0" destOrd="0" parTransId="{83BE74EF-FAB4-45A2-BBED-7CD5259AB210}" sibTransId="{B4F34DE2-2DAE-4F88-8C78-BD8892EBF4FF}"/>
    <dgm:cxn modelId="{102D6D4D-90C9-40F4-A001-35DCC329B127}" srcId="{90119837-5B71-4D44-BB01-DB0B084933C8}" destId="{CC6B7442-0B72-4EF2-9F13-1325B51AFF9F}" srcOrd="2" destOrd="0" parTransId="{E3D139E0-5DC2-4F8E-9F8F-B3F0EBCD4689}" sibTransId="{FF80E1BA-0D6F-4EE8-9640-892A5897DBCD}"/>
    <dgm:cxn modelId="{139D5BB1-09CB-45F8-9347-D7764258A754}" type="presOf" srcId="{CC6B7442-0B72-4EF2-9F13-1325B51AFF9F}" destId="{D64CB5D5-837D-47FC-9E42-A26D800BC695}" srcOrd="0" destOrd="0" presId="urn:microsoft.com/office/officeart/2005/8/layout/vList2"/>
    <dgm:cxn modelId="{8D0A4494-246A-45A7-AB6A-CDBC9E33ECD3}" type="presOf" srcId="{477D14C5-CED9-4CFC-B338-DFB0C8090B9F}" destId="{A9DD881E-A532-414B-870C-8ADE2076F78C}" srcOrd="0" destOrd="0" presId="urn:microsoft.com/office/officeart/2005/8/layout/vList2"/>
    <dgm:cxn modelId="{0910C0A3-A67A-496C-8A74-C4E35FED4675}" type="presParOf" srcId="{ED5DCCC5-BCA8-4491-AA37-BAF153ECA184}" destId="{A9DD881E-A532-414B-870C-8ADE2076F78C}" srcOrd="0" destOrd="0" presId="urn:microsoft.com/office/officeart/2005/8/layout/vList2"/>
    <dgm:cxn modelId="{9334B2F5-7FCF-4B1F-B6AA-DB249F4421A1}" type="presParOf" srcId="{ED5DCCC5-BCA8-4491-AA37-BAF153ECA184}" destId="{CD5F6E02-AD43-4E7A-935B-DDF5D6C74800}" srcOrd="1" destOrd="0" presId="urn:microsoft.com/office/officeart/2005/8/layout/vList2"/>
    <dgm:cxn modelId="{4F4F04E9-8CC4-46EA-94F2-D97F126F4DA5}" type="presParOf" srcId="{ED5DCCC5-BCA8-4491-AA37-BAF153ECA184}" destId="{81203336-F3DE-4B3A-BCF4-0F68C23AC2BB}" srcOrd="2" destOrd="0" presId="urn:microsoft.com/office/officeart/2005/8/layout/vList2"/>
    <dgm:cxn modelId="{9E10C16C-1E52-4EC3-8CA1-A7C07C605948}" type="presParOf" srcId="{ED5DCCC5-BCA8-4491-AA37-BAF153ECA184}" destId="{782956A5-ADC8-4959-B856-589B9D9B9635}" srcOrd="3" destOrd="0" presId="urn:microsoft.com/office/officeart/2005/8/layout/vList2"/>
    <dgm:cxn modelId="{8E5B4048-9D19-4E76-9DF1-CC741CEADF9A}" type="presParOf" srcId="{ED5DCCC5-BCA8-4491-AA37-BAF153ECA184}" destId="{D64CB5D5-837D-47FC-9E42-A26D800BC695}" srcOrd="4" destOrd="0" presId="urn:microsoft.com/office/officeart/2005/8/layout/vList2"/>
    <dgm:cxn modelId="{3160F1A4-3C45-478F-BAAB-DEF3A5444A4A}" type="presParOf" srcId="{ED5DCCC5-BCA8-4491-AA37-BAF153ECA184}" destId="{08B7B17B-8600-44B0-B235-389E5D71D80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82ED9-FDD6-47D8-916F-E0564E953503}">
      <dsp:nvSpPr>
        <dsp:cNvPr id="0" name=""/>
        <dsp:cNvSpPr/>
      </dsp:nvSpPr>
      <dsp:spPr>
        <a:xfrm rot="16200000">
          <a:off x="201604" y="0"/>
          <a:ext cx="3653790" cy="3653790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Scientific Enquiry or the “Meaning” of Art</a:t>
          </a:r>
          <a:endParaRPr lang="en-US" sz="2600" kern="1200" dirty="0"/>
        </a:p>
      </dsp:txBody>
      <dsp:txXfrm rot="5400000">
        <a:off x="841017" y="913447"/>
        <a:ext cx="3014377" cy="1826895"/>
      </dsp:txXfrm>
    </dsp:sp>
    <dsp:sp modelId="{E5843043-C393-4F2F-AB67-8C208DEED239}">
      <dsp:nvSpPr>
        <dsp:cNvPr id="0" name=""/>
        <dsp:cNvSpPr/>
      </dsp:nvSpPr>
      <dsp:spPr>
        <a:xfrm rot="5400000">
          <a:off x="4240214" y="15"/>
          <a:ext cx="3653790" cy="3653790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Religious Faith</a:t>
          </a:r>
          <a:endParaRPr lang="en-US" sz="2600" kern="1200" dirty="0"/>
        </a:p>
      </dsp:txBody>
      <dsp:txXfrm rot="-5400000">
        <a:off x="4240214" y="913463"/>
        <a:ext cx="3014377" cy="1826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4FF4A-CF4A-4354-B589-E3D6D95F21CD}">
      <dsp:nvSpPr>
        <dsp:cNvPr id="0" name=""/>
        <dsp:cNvSpPr/>
      </dsp:nvSpPr>
      <dsp:spPr>
        <a:xfrm>
          <a:off x="1900278" y="170200"/>
          <a:ext cx="3130553" cy="31309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Personal Knowledge</a:t>
          </a:r>
          <a:br>
            <a:rPr lang="en-US" sz="2000" kern="1200" dirty="0" smtClean="0"/>
          </a:br>
          <a:r>
            <a:rPr lang="en-US" sz="2000" kern="1200" dirty="0" smtClean="0"/>
            <a:t>(Experiential)</a:t>
          </a:r>
          <a:endParaRPr lang="en-US" sz="2000" kern="1200" dirty="0"/>
        </a:p>
      </dsp:txBody>
      <dsp:txXfrm>
        <a:off x="2358737" y="628710"/>
        <a:ext cx="2213635" cy="2213885"/>
      </dsp:txXfrm>
    </dsp:sp>
    <dsp:sp modelId="{597A121B-0681-4109-AD89-D5022FA32EF2}">
      <dsp:nvSpPr>
        <dsp:cNvPr id="0" name=""/>
        <dsp:cNvSpPr/>
      </dsp:nvSpPr>
      <dsp:spPr>
        <a:xfrm>
          <a:off x="3686780" y="27554"/>
          <a:ext cx="348053" cy="348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AD21F5-B69B-42F6-935A-D109EB57ABDC}">
      <dsp:nvSpPr>
        <dsp:cNvPr id="0" name=""/>
        <dsp:cNvSpPr/>
      </dsp:nvSpPr>
      <dsp:spPr>
        <a:xfrm>
          <a:off x="2862883" y="3068482"/>
          <a:ext cx="252370" cy="2523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CE54A7-9ADA-42CC-A85C-1345AADEB17C}">
      <dsp:nvSpPr>
        <dsp:cNvPr id="0" name=""/>
        <dsp:cNvSpPr/>
      </dsp:nvSpPr>
      <dsp:spPr>
        <a:xfrm>
          <a:off x="5232471" y="1440850"/>
          <a:ext cx="252370" cy="2523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72F35D-22A3-4FE2-A49C-AB1B0B97BA28}">
      <dsp:nvSpPr>
        <dsp:cNvPr id="0" name=""/>
        <dsp:cNvSpPr/>
      </dsp:nvSpPr>
      <dsp:spPr>
        <a:xfrm>
          <a:off x="4026485" y="3336950"/>
          <a:ext cx="348053" cy="348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CAFF42-AF49-48D6-BBFE-DAF28B58F47A}">
      <dsp:nvSpPr>
        <dsp:cNvPr id="0" name=""/>
        <dsp:cNvSpPr/>
      </dsp:nvSpPr>
      <dsp:spPr>
        <a:xfrm>
          <a:off x="2933521" y="522427"/>
          <a:ext cx="252370" cy="2523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FAB025-E8DD-493F-9BBE-1840AA61E1F1}">
      <dsp:nvSpPr>
        <dsp:cNvPr id="0" name=""/>
        <dsp:cNvSpPr/>
      </dsp:nvSpPr>
      <dsp:spPr>
        <a:xfrm>
          <a:off x="2139163" y="1966082"/>
          <a:ext cx="252370" cy="2523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B9F6ED-D724-4F3C-B497-BDC0EAF1A542}">
      <dsp:nvSpPr>
        <dsp:cNvPr id="0" name=""/>
        <dsp:cNvSpPr/>
      </dsp:nvSpPr>
      <dsp:spPr>
        <a:xfrm>
          <a:off x="811212" y="609477"/>
          <a:ext cx="1493583" cy="152412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Religious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Faith</a:t>
          </a:r>
          <a:endParaRPr lang="en-US" sz="1600" kern="1200" dirty="0"/>
        </a:p>
      </dsp:txBody>
      <dsp:txXfrm>
        <a:off x="1029942" y="832680"/>
        <a:ext cx="1056123" cy="1077718"/>
      </dsp:txXfrm>
    </dsp:sp>
    <dsp:sp modelId="{AAD958A5-4485-4725-BC81-713C875D74F1}">
      <dsp:nvSpPr>
        <dsp:cNvPr id="0" name=""/>
        <dsp:cNvSpPr/>
      </dsp:nvSpPr>
      <dsp:spPr>
        <a:xfrm>
          <a:off x="3334874" y="533400"/>
          <a:ext cx="348053" cy="348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2BD45B-D1D5-411C-B23A-E13217D7A86B}">
      <dsp:nvSpPr>
        <dsp:cNvPr id="0" name=""/>
        <dsp:cNvSpPr/>
      </dsp:nvSpPr>
      <dsp:spPr>
        <a:xfrm>
          <a:off x="1041703" y="2380854"/>
          <a:ext cx="629321" cy="6294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1BB04A-647A-4FEF-BA2E-631A948394C8}">
      <dsp:nvSpPr>
        <dsp:cNvPr id="0" name=""/>
        <dsp:cNvSpPr/>
      </dsp:nvSpPr>
      <dsp:spPr>
        <a:xfrm>
          <a:off x="5257594" y="48889"/>
          <a:ext cx="1737713" cy="17099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Interpreting the  Arts</a:t>
          </a:r>
          <a:endParaRPr lang="en-US" sz="1600" kern="1200" dirty="0"/>
        </a:p>
      </dsp:txBody>
      <dsp:txXfrm>
        <a:off x="5512076" y="299303"/>
        <a:ext cx="1228749" cy="1209103"/>
      </dsp:txXfrm>
    </dsp:sp>
    <dsp:sp modelId="{ECE23666-0BC1-44B9-8407-B429F8A35C2F}">
      <dsp:nvSpPr>
        <dsp:cNvPr id="0" name=""/>
        <dsp:cNvSpPr/>
      </dsp:nvSpPr>
      <dsp:spPr>
        <a:xfrm>
          <a:off x="4784240" y="1015106"/>
          <a:ext cx="348053" cy="348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38C2F9-7A3A-40C6-8479-96A1ED2E6581}">
      <dsp:nvSpPr>
        <dsp:cNvPr id="0" name=""/>
        <dsp:cNvSpPr/>
      </dsp:nvSpPr>
      <dsp:spPr>
        <a:xfrm>
          <a:off x="802176" y="3129930"/>
          <a:ext cx="252370" cy="2523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076804-07F6-400B-A3AA-4E9EA8162688}">
      <dsp:nvSpPr>
        <dsp:cNvPr id="0" name=""/>
        <dsp:cNvSpPr/>
      </dsp:nvSpPr>
      <dsp:spPr>
        <a:xfrm>
          <a:off x="1828799" y="2971800"/>
          <a:ext cx="252370" cy="2523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4015A0-D743-41F0-B04D-DEE4F64FF4BA}">
      <dsp:nvSpPr>
        <dsp:cNvPr id="0" name=""/>
        <dsp:cNvSpPr/>
      </dsp:nvSpPr>
      <dsp:spPr>
        <a:xfrm>
          <a:off x="4849808" y="2133601"/>
          <a:ext cx="1470419" cy="15346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Scientific Enquiry</a:t>
          </a:r>
          <a:endParaRPr lang="en-US" sz="1600" kern="1200" dirty="0"/>
        </a:p>
      </dsp:txBody>
      <dsp:txXfrm>
        <a:off x="5065146" y="2358339"/>
        <a:ext cx="1039743" cy="1085133"/>
      </dsp:txXfrm>
    </dsp:sp>
    <dsp:sp modelId="{E99293A3-181A-4188-8FA7-6186CB515C75}">
      <dsp:nvSpPr>
        <dsp:cNvPr id="0" name=""/>
        <dsp:cNvSpPr/>
      </dsp:nvSpPr>
      <dsp:spPr>
        <a:xfrm>
          <a:off x="6629400" y="2133599"/>
          <a:ext cx="252370" cy="25237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1625F-2FE2-463C-8056-17E814462BBF}">
      <dsp:nvSpPr>
        <dsp:cNvPr id="0" name=""/>
        <dsp:cNvSpPr/>
      </dsp:nvSpPr>
      <dsp:spPr>
        <a:xfrm>
          <a:off x="2587911" y="160972"/>
          <a:ext cx="3194685" cy="110947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F8A42-457B-4E89-BB6B-7178C9398ADD}">
      <dsp:nvSpPr>
        <dsp:cNvPr id="0" name=""/>
        <dsp:cNvSpPr/>
      </dsp:nvSpPr>
      <dsp:spPr>
        <a:xfrm>
          <a:off x="3880644" y="2877692"/>
          <a:ext cx="619124" cy="39624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C88AC7E-A05C-4C60-B781-8B15462EC9A9}">
      <dsp:nvSpPr>
        <dsp:cNvPr id="0" name=""/>
        <dsp:cNvSpPr/>
      </dsp:nvSpPr>
      <dsp:spPr>
        <a:xfrm>
          <a:off x="2704306" y="3194685"/>
          <a:ext cx="2971800" cy="742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Biblical Integration</a:t>
          </a:r>
          <a:endParaRPr lang="en-US" sz="2400" kern="1200" dirty="0"/>
        </a:p>
      </dsp:txBody>
      <dsp:txXfrm>
        <a:off x="2704306" y="3194685"/>
        <a:ext cx="2971800" cy="742950"/>
      </dsp:txXfrm>
    </dsp:sp>
    <dsp:sp modelId="{D0A102C4-B177-413E-BFB1-C1A00655D2DF}">
      <dsp:nvSpPr>
        <dsp:cNvPr id="0" name=""/>
        <dsp:cNvSpPr/>
      </dsp:nvSpPr>
      <dsp:spPr>
        <a:xfrm>
          <a:off x="3749389" y="1356131"/>
          <a:ext cx="1114425" cy="11144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Arts</a:t>
          </a:r>
          <a:endParaRPr lang="en-US" sz="1400" kern="1200" dirty="0"/>
        </a:p>
      </dsp:txBody>
      <dsp:txXfrm>
        <a:off x="3912593" y="1519335"/>
        <a:ext cx="788017" cy="788017"/>
      </dsp:txXfrm>
    </dsp:sp>
    <dsp:sp modelId="{3AD0FB42-B1CC-4CBC-AAE6-5F1BF97AFAC7}">
      <dsp:nvSpPr>
        <dsp:cNvPr id="0" name=""/>
        <dsp:cNvSpPr/>
      </dsp:nvSpPr>
      <dsp:spPr>
        <a:xfrm>
          <a:off x="2951956" y="520064"/>
          <a:ext cx="1114425" cy="11144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Sciences</a:t>
          </a:r>
          <a:endParaRPr lang="en-US" sz="1400" kern="1200" dirty="0"/>
        </a:p>
      </dsp:txBody>
      <dsp:txXfrm>
        <a:off x="3115160" y="683268"/>
        <a:ext cx="788017" cy="788017"/>
      </dsp:txXfrm>
    </dsp:sp>
    <dsp:sp modelId="{E316C2E8-085D-444B-9340-9E72B1D7EE1C}">
      <dsp:nvSpPr>
        <dsp:cNvPr id="0" name=""/>
        <dsp:cNvSpPr/>
      </dsp:nvSpPr>
      <dsp:spPr>
        <a:xfrm>
          <a:off x="4091146" y="250621"/>
          <a:ext cx="1114425" cy="11144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Religious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Faith</a:t>
          </a:r>
          <a:endParaRPr lang="en-US" sz="1400" kern="1200" dirty="0"/>
        </a:p>
      </dsp:txBody>
      <dsp:txXfrm>
        <a:off x="4254350" y="413825"/>
        <a:ext cx="788017" cy="788017"/>
      </dsp:txXfrm>
    </dsp:sp>
    <dsp:sp modelId="{01FC9BC3-F420-4B16-9E68-06E868570056}">
      <dsp:nvSpPr>
        <dsp:cNvPr id="0" name=""/>
        <dsp:cNvSpPr/>
      </dsp:nvSpPr>
      <dsp:spPr>
        <a:xfrm>
          <a:off x="2456656" y="24764"/>
          <a:ext cx="3467099" cy="277368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EA8FD-B097-4BB0-8B11-9C70F08B3E2A}">
      <dsp:nvSpPr>
        <dsp:cNvPr id="0" name=""/>
        <dsp:cNvSpPr/>
      </dsp:nvSpPr>
      <dsp:spPr>
        <a:xfrm rot="10800000">
          <a:off x="0" y="0"/>
          <a:ext cx="8124825" cy="1219199"/>
        </a:xfrm>
        <a:prstGeom prst="trapezoid">
          <a:avLst>
            <a:gd name="adj" fmla="val 11106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All Academic Disciplines</a:t>
          </a:r>
          <a:endParaRPr lang="en-US" sz="3600" kern="1200" dirty="0"/>
        </a:p>
      </dsp:txBody>
      <dsp:txXfrm rot="-10800000">
        <a:off x="1421844" y="0"/>
        <a:ext cx="5281136" cy="1219199"/>
      </dsp:txXfrm>
    </dsp:sp>
    <dsp:sp modelId="{11151367-00F3-459E-8441-50612F94386E}">
      <dsp:nvSpPr>
        <dsp:cNvPr id="0" name=""/>
        <dsp:cNvSpPr/>
      </dsp:nvSpPr>
      <dsp:spPr>
        <a:xfrm rot="10800000">
          <a:off x="1354137" y="1219200"/>
          <a:ext cx="5416549" cy="1219199"/>
        </a:xfrm>
        <a:prstGeom prst="trapezoid">
          <a:avLst>
            <a:gd name="adj" fmla="val 11106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Theology</a:t>
          </a:r>
          <a:endParaRPr lang="en-US" sz="3600" kern="1200" dirty="0"/>
        </a:p>
      </dsp:txBody>
      <dsp:txXfrm rot="-10800000">
        <a:off x="2302033" y="1219200"/>
        <a:ext cx="3520757" cy="1219199"/>
      </dsp:txXfrm>
    </dsp:sp>
    <dsp:sp modelId="{51105B20-0C60-4C75-8138-C248C85757A2}">
      <dsp:nvSpPr>
        <dsp:cNvPr id="0" name=""/>
        <dsp:cNvSpPr/>
      </dsp:nvSpPr>
      <dsp:spPr>
        <a:xfrm rot="10800000">
          <a:off x="2708275" y="2438399"/>
          <a:ext cx="2708274" cy="1219199"/>
        </a:xfrm>
        <a:prstGeom prst="trapezoid">
          <a:avLst>
            <a:gd name="adj" fmla="val 11106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Bible</a:t>
          </a:r>
          <a:endParaRPr lang="en-US" sz="2800" kern="1200" dirty="0"/>
        </a:p>
      </dsp:txBody>
      <dsp:txXfrm rot="-10800000">
        <a:off x="2708275" y="2438399"/>
        <a:ext cx="2708274" cy="12191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FEA8FD-B097-4BB0-8B11-9C70F08B3E2A}">
      <dsp:nvSpPr>
        <dsp:cNvPr id="0" name=""/>
        <dsp:cNvSpPr/>
      </dsp:nvSpPr>
      <dsp:spPr>
        <a:xfrm rot="10800000">
          <a:off x="0" y="0"/>
          <a:ext cx="4267199" cy="711199"/>
        </a:xfrm>
        <a:prstGeom prst="trapezoid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All Academic Disciplines</a:t>
          </a:r>
          <a:endParaRPr lang="en-US" sz="1800" kern="1200" dirty="0"/>
        </a:p>
      </dsp:txBody>
      <dsp:txXfrm rot="-10800000">
        <a:off x="746760" y="0"/>
        <a:ext cx="2773680" cy="711199"/>
      </dsp:txXfrm>
    </dsp:sp>
    <dsp:sp modelId="{11151367-00F3-459E-8441-50612F94386E}">
      <dsp:nvSpPr>
        <dsp:cNvPr id="0" name=""/>
        <dsp:cNvSpPr/>
      </dsp:nvSpPr>
      <dsp:spPr>
        <a:xfrm rot="10800000">
          <a:off x="711200" y="711200"/>
          <a:ext cx="2844799" cy="711199"/>
        </a:xfrm>
        <a:prstGeom prst="trapezoid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Theology</a:t>
          </a:r>
          <a:endParaRPr lang="en-US" sz="2000" kern="1200" dirty="0"/>
        </a:p>
      </dsp:txBody>
      <dsp:txXfrm rot="-10800000">
        <a:off x="1209040" y="711200"/>
        <a:ext cx="1849120" cy="711199"/>
      </dsp:txXfrm>
    </dsp:sp>
    <dsp:sp modelId="{51105B20-0C60-4C75-8138-C248C85757A2}">
      <dsp:nvSpPr>
        <dsp:cNvPr id="0" name=""/>
        <dsp:cNvSpPr/>
      </dsp:nvSpPr>
      <dsp:spPr>
        <a:xfrm rot="10800000">
          <a:off x="1422400" y="1422399"/>
          <a:ext cx="1422399" cy="711199"/>
        </a:xfrm>
        <a:prstGeom prst="trapezoid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Bible</a:t>
          </a:r>
          <a:endParaRPr lang="en-US" sz="1800" kern="1200" dirty="0"/>
        </a:p>
      </dsp:txBody>
      <dsp:txXfrm rot="-10800000">
        <a:off x="1422400" y="1422399"/>
        <a:ext cx="1422399" cy="7111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D881E-A532-414B-870C-8ADE2076F78C}">
      <dsp:nvSpPr>
        <dsp:cNvPr id="0" name=""/>
        <dsp:cNvSpPr/>
      </dsp:nvSpPr>
      <dsp:spPr>
        <a:xfrm>
          <a:off x="0" y="53418"/>
          <a:ext cx="5334000" cy="852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Good Bible Reading</a:t>
          </a:r>
          <a:endParaRPr lang="en-US" sz="2000" kern="1200" dirty="0"/>
        </a:p>
      </dsp:txBody>
      <dsp:txXfrm>
        <a:off x="41622" y="95040"/>
        <a:ext cx="5250756" cy="769393"/>
      </dsp:txXfrm>
    </dsp:sp>
    <dsp:sp modelId="{CD5F6E02-AD43-4E7A-935B-DDF5D6C74800}">
      <dsp:nvSpPr>
        <dsp:cNvPr id="0" name=""/>
        <dsp:cNvSpPr/>
      </dsp:nvSpPr>
      <dsp:spPr>
        <a:xfrm>
          <a:off x="0" y="906056"/>
          <a:ext cx="5334000" cy="600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355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Fast Reading- observes textual features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Slow Reading- gathers textual clues</a:t>
          </a:r>
          <a:endParaRPr lang="en-US" sz="1600" kern="1200" dirty="0"/>
        </a:p>
      </dsp:txBody>
      <dsp:txXfrm>
        <a:off x="0" y="906056"/>
        <a:ext cx="5334000" cy="600300"/>
      </dsp:txXfrm>
    </dsp:sp>
    <dsp:sp modelId="{81203336-F3DE-4B3A-BCF4-0F68C23AC2BB}">
      <dsp:nvSpPr>
        <dsp:cNvPr id="0" name=""/>
        <dsp:cNvSpPr/>
      </dsp:nvSpPr>
      <dsp:spPr>
        <a:xfrm>
          <a:off x="0" y="1506356"/>
          <a:ext cx="5334000" cy="852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Ask Textual Questions</a:t>
          </a:r>
          <a:endParaRPr lang="en-US" sz="2000" kern="1200" dirty="0"/>
        </a:p>
      </dsp:txBody>
      <dsp:txXfrm>
        <a:off x="41622" y="1547978"/>
        <a:ext cx="5250756" cy="769393"/>
      </dsp:txXfrm>
    </dsp:sp>
    <dsp:sp modelId="{782956A5-ADC8-4959-B856-589B9D9B9635}">
      <dsp:nvSpPr>
        <dsp:cNvPr id="0" name=""/>
        <dsp:cNvSpPr/>
      </dsp:nvSpPr>
      <dsp:spPr>
        <a:xfrm>
          <a:off x="0" y="2358993"/>
          <a:ext cx="533400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355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What is the Bible about?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What is the biblical book about?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What is this passage about?</a:t>
          </a:r>
          <a:endParaRPr lang="en-US" sz="1600" kern="1200" dirty="0"/>
        </a:p>
      </dsp:txBody>
      <dsp:txXfrm>
        <a:off x="0" y="2358993"/>
        <a:ext cx="5334000" cy="910800"/>
      </dsp:txXfrm>
    </dsp:sp>
    <dsp:sp modelId="{D64CB5D5-837D-47FC-9E42-A26D800BC695}">
      <dsp:nvSpPr>
        <dsp:cNvPr id="0" name=""/>
        <dsp:cNvSpPr/>
      </dsp:nvSpPr>
      <dsp:spPr>
        <a:xfrm>
          <a:off x="0" y="3269793"/>
          <a:ext cx="5334000" cy="8526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Determine Theological Significance of Textual Meaning</a:t>
          </a:r>
          <a:endParaRPr lang="en-US" sz="2000" kern="1200" dirty="0"/>
        </a:p>
      </dsp:txBody>
      <dsp:txXfrm>
        <a:off x="41622" y="3311415"/>
        <a:ext cx="5250756" cy="769393"/>
      </dsp:txXfrm>
    </dsp:sp>
    <dsp:sp modelId="{08B7B17B-8600-44B0-B235-389E5D71D804}">
      <dsp:nvSpPr>
        <dsp:cNvPr id="0" name=""/>
        <dsp:cNvSpPr/>
      </dsp:nvSpPr>
      <dsp:spPr>
        <a:xfrm>
          <a:off x="0" y="4122431"/>
          <a:ext cx="5334000" cy="548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355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Authors (divine &amp; human) are revealing God.  Nothing could be more “significant” for our lives.</a:t>
          </a:r>
          <a:endParaRPr lang="en-US" sz="1600" kern="1200" dirty="0"/>
        </a:p>
      </dsp:txBody>
      <dsp:txXfrm>
        <a:off x="0" y="4122431"/>
        <a:ext cx="5334000" cy="548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en-US">
                <a:solidFill>
                  <a:schemeClr val="tx2"/>
                </a:solidFill>
              </a:rPr>
              <a:t>7/27/2016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t>‹#›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en-US"/>
              <a:pPr/>
              <a:t>7/27/2016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437765" y="3159761"/>
            <a:ext cx="609441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6050" y="1219200"/>
            <a:ext cx="10055781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4059" y="3375491"/>
            <a:ext cx="8227457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7/27/2016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4059" y="685802"/>
            <a:ext cx="7719589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2588" y="609601"/>
            <a:ext cx="2844059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59794" y="685801"/>
            <a:ext cx="6703854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30F4-0B4E-4E4B-BC36-C30CD13F4E17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60BA0E-20D0-4E7C-B286-26C960A6788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688118" y="4074498"/>
            <a:ext cx="609441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2" y="4267368"/>
            <a:ext cx="4977104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F6BCBE8-30B0-4476-8762-9236B142003A}" type="datetimeFigureOut">
              <a:rPr lang="en-US" smtClean="0"/>
              <a:pPr eaLnBrk="1" latinLnBrk="0" hangingPunct="1"/>
              <a:t>7/27/2016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7206" y="1905000"/>
            <a:ext cx="8044625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791757" y="658368"/>
            <a:ext cx="4363599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703854" y="658369"/>
            <a:ext cx="4363599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7695" y="661976"/>
            <a:ext cx="4363599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1757" y="1371600"/>
            <a:ext cx="436766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3854" y="661976"/>
            <a:ext cx="4363599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3854" y="1371600"/>
            <a:ext cx="4363599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08487" y="520192"/>
            <a:ext cx="609441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2047" y="520192"/>
            <a:ext cx="609441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37DED6-D4C7-42EE-AB49-D2E39E64FD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103376" y="1774588"/>
            <a:ext cx="609441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309" y="685801"/>
            <a:ext cx="5789692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8016" y="685801"/>
            <a:ext cx="34535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FBB78A-01B4-41F2-96B0-677A4A28283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5177" y="612776"/>
            <a:ext cx="8938472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6647" y="3453047"/>
            <a:ext cx="6703854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46291" y="3331464"/>
            <a:ext cx="609441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en-US" smtClean="0"/>
              <a:t>7/27/2016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FBB78A-01B4-41F2-96B0-677A4A28283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830484" y="1038441"/>
            <a:ext cx="9651646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556598" y="419910"/>
            <a:ext cx="5538472" cy="5972390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4369468" y="116855"/>
            <a:ext cx="8636900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6050" y="4876800"/>
            <a:ext cx="10055781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4059" y="685802"/>
            <a:ext cx="8125883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7457" y="6154739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DD204D1-F9BD-4643-8480-6EA41EB484F1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6994" y="6154739"/>
            <a:ext cx="609441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6994" y="5842000"/>
            <a:ext cx="2844059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Biblical Integration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Developing a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34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Starting with a biblical- theological foundation means that the student (or scholar) will rule some pursuits out of bounds or draw on certain axioms throughout any research.</a:t>
            </a:r>
          </a:p>
          <a:p>
            <a:r>
              <a:rPr lang="en-US" dirty="0" smtClean="0"/>
              <a:t>Theology can provide the appropriate mental construct to ask “why” questions along with “how” questions.</a:t>
            </a:r>
          </a:p>
          <a:p>
            <a:r>
              <a:rPr lang="en-US" dirty="0" smtClean="0"/>
              <a:t>Theology can engender the humility that makes enquiry about serving others and exalting God.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9012" y="4495800"/>
            <a:ext cx="10055781" cy="914400"/>
          </a:xfrm>
        </p:spPr>
        <p:txBody>
          <a:bodyPr/>
          <a:lstStyle/>
          <a:p>
            <a:r>
              <a:rPr lang="en-US" dirty="0" smtClean="0"/>
              <a:t>Theology as Guide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3812" y="5873262"/>
            <a:ext cx="1005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Discuss: What is a big “why” question for your field that theology might help answer?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061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Erasmus (16</a:t>
            </a:r>
            <a:r>
              <a:rPr lang="en-US" baseline="30000" dirty="0" smtClean="0"/>
              <a:t>th</a:t>
            </a:r>
            <a:r>
              <a:rPr lang="en-US" dirty="0" smtClean="0"/>
              <a:t> Dutch humanist): a return to the sources.</a:t>
            </a:r>
          </a:p>
          <a:p>
            <a:r>
              <a:rPr lang="en-US" dirty="0" smtClean="0"/>
              <a:t>Theology is always about exploring the sources.</a:t>
            </a:r>
          </a:p>
          <a:p>
            <a:pPr lvl="1"/>
            <a:r>
              <a:rPr lang="en-US" dirty="0" smtClean="0"/>
              <a:t>Biblical theology uses the </a:t>
            </a:r>
            <a:r>
              <a:rPr lang="en-US" u="sng" dirty="0" smtClean="0"/>
              <a:t>biblical texts </a:t>
            </a:r>
            <a:r>
              <a:rPr lang="en-US" dirty="0" smtClean="0"/>
              <a:t>to understand the thinking of the biblical authors, the grand story of the biblical narrative or the biblical message in light of its original readers.</a:t>
            </a:r>
          </a:p>
          <a:p>
            <a:pPr lvl="1"/>
            <a:r>
              <a:rPr lang="en-US" dirty="0" smtClean="0"/>
              <a:t>Historical theology engages the corpus of </a:t>
            </a:r>
            <a:r>
              <a:rPr lang="en-US" u="sng" dirty="0" smtClean="0"/>
              <a:t>biblical interpretation or other theological writings throughout the church’s history</a:t>
            </a:r>
            <a:r>
              <a:rPr lang="en-US" dirty="0" smtClean="0"/>
              <a:t>.  It can be thematic or chronological.</a:t>
            </a:r>
          </a:p>
          <a:p>
            <a:pPr lvl="1"/>
            <a:r>
              <a:rPr lang="en-US" dirty="0" smtClean="0"/>
              <a:t>Systematic theology uses </a:t>
            </a:r>
            <a:r>
              <a:rPr lang="en-US" u="sng" dirty="0" smtClean="0"/>
              <a:t>biblical texts</a:t>
            </a:r>
            <a:r>
              <a:rPr lang="en-US" dirty="0" smtClean="0"/>
              <a:t>, </a:t>
            </a:r>
            <a:r>
              <a:rPr lang="en-US" u="sng" dirty="0" smtClean="0"/>
              <a:t>historical discussions </a:t>
            </a:r>
            <a:r>
              <a:rPr lang="en-US" dirty="0" smtClean="0"/>
              <a:t>and the </a:t>
            </a:r>
            <a:r>
              <a:rPr lang="en-US" u="sng" dirty="0" smtClean="0"/>
              <a:t>contemporary context </a:t>
            </a:r>
            <a:r>
              <a:rPr lang="en-US" dirty="0" smtClean="0"/>
              <a:t>to synthesize an orderly way to speak of God, humanity and the scope of world history.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4572000"/>
            <a:ext cx="10055781" cy="914400"/>
          </a:xfrm>
        </p:spPr>
        <p:txBody>
          <a:bodyPr/>
          <a:lstStyle/>
          <a:p>
            <a:r>
              <a:rPr lang="en-US" dirty="0" smtClean="0"/>
              <a:t>Theology as Source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1412" y="5867400"/>
            <a:ext cx="1036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Discuss: With which of three theological methods above do you feel most comfortable?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03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3" y="685802"/>
            <a:ext cx="8380730" cy="3657599"/>
          </a:xfrm>
        </p:spPr>
        <p:txBody>
          <a:bodyPr>
            <a:normAutofit/>
          </a:bodyPr>
          <a:lstStyle/>
          <a:p>
            <a:r>
              <a:rPr lang="en-US" dirty="0" smtClean="0"/>
              <a:t>For a Christian-oriented, liberal arts education (even within a comprehensive university), “theology” or the place of God in the world is a prevailing question.</a:t>
            </a:r>
          </a:p>
          <a:p>
            <a:r>
              <a:rPr lang="en-US" dirty="0" smtClean="0"/>
              <a:t>God’s presence, power, and speech provide an order, meaning, and appropriate end to all earthly existence (e.g., Ecclesiastes).</a:t>
            </a:r>
          </a:p>
          <a:p>
            <a:r>
              <a:rPr lang="en-US" dirty="0" smtClean="0"/>
              <a:t>To speak with clarity and accuracy about God, His work and His purposes is a distinctively Christian task, a biblical-theological one.</a:t>
            </a:r>
          </a:p>
          <a:p>
            <a:r>
              <a:rPr lang="en-US" dirty="0" smtClean="0"/>
              <a:t>To misunderstand God is to include a fundamental flaw in any system of thought (philosophical, scientific, historical, or religious).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4572000"/>
            <a:ext cx="10055781" cy="914400"/>
          </a:xfrm>
        </p:spPr>
        <p:txBody>
          <a:bodyPr/>
          <a:lstStyle/>
          <a:p>
            <a:r>
              <a:rPr lang="en-US" dirty="0" smtClean="0"/>
              <a:t>Theology as Goal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7612" y="5781645"/>
            <a:ext cx="101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Discuss: What is an area of your field that someone’s understanding of God could affect </a:t>
            </a:r>
          </a:p>
          <a:p>
            <a:r>
              <a:rPr lang="en-US" sz="2000" dirty="0" smtClean="0"/>
              <a:t>their approach?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814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Theology (biblical) is not just the “source” (or foundation) or just the “goal” (or culmination/ recapitulation)</a:t>
            </a:r>
            <a:r>
              <a:rPr lang="en-US" dirty="0"/>
              <a:t> of Christian </a:t>
            </a:r>
            <a:r>
              <a:rPr lang="en-US" dirty="0" smtClean="0"/>
              <a:t>thinking; theology is the “secret to life.”</a:t>
            </a:r>
          </a:p>
          <a:p>
            <a:r>
              <a:rPr lang="en-US" dirty="0" smtClean="0"/>
              <a:t>No passion is as hot without God.  No accomplishment lasts without God. No joy satisfies without God. </a:t>
            </a:r>
          </a:p>
          <a:p>
            <a:r>
              <a:rPr lang="en-US" dirty="0" smtClean="0"/>
              <a:t>Music dances in the heart that is already filled with God.  Labor accomplishes as it is done with hands already clinging to God. Other fields of </a:t>
            </a:r>
            <a:r>
              <a:rPr lang="en-US" dirty="0"/>
              <a:t>k</a:t>
            </a:r>
            <a:r>
              <a:rPr lang="en-US" dirty="0" smtClean="0"/>
              <a:t>nowledge finds a receptive home in the mind already filled with God.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Theology as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9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5181600"/>
            <a:ext cx="10055781" cy="914400"/>
          </a:xfrm>
        </p:spPr>
        <p:txBody>
          <a:bodyPr/>
          <a:lstStyle/>
          <a:p>
            <a:r>
              <a:rPr lang="en-US" sz="4400" dirty="0" smtClean="0"/>
              <a:t>Building a biblical-theological base</a:t>
            </a:r>
            <a:endParaRPr lang="en-US" sz="4400" dirty="0"/>
          </a:p>
        </p:txBody>
      </p:sp>
      <p:graphicFrame>
        <p:nvGraphicFramePr>
          <p:cNvPr id="4" name="Content Placeholder 3" descr="Vertical Bullet List" title="SmartArt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18700968"/>
              </p:ext>
            </p:extLst>
          </p:nvPr>
        </p:nvGraphicFramePr>
        <p:xfrm>
          <a:off x="1141412" y="304800"/>
          <a:ext cx="5334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6856412" y="685800"/>
            <a:ext cx="4363599" cy="3432175"/>
          </a:xfrm>
        </p:spPr>
        <p:txBody>
          <a:bodyPr/>
          <a:lstStyle/>
          <a:p>
            <a:pPr marL="18288" indent="0">
              <a:buNone/>
            </a:pPr>
            <a:r>
              <a:rPr lang="en-US" dirty="0" smtClean="0"/>
              <a:t>Tips:</a:t>
            </a:r>
          </a:p>
          <a:p>
            <a:r>
              <a:rPr lang="en-US" dirty="0" smtClean="0"/>
              <a:t>Re-reading the Bible is the best path to understanding its meaning.</a:t>
            </a:r>
          </a:p>
          <a:p>
            <a:r>
              <a:rPr lang="en-US" dirty="0" smtClean="0"/>
              <a:t>A biblical-theological framework starts with the “Big </a:t>
            </a:r>
            <a:r>
              <a:rPr lang="en-US" smtClean="0"/>
              <a:t>Picture” </a:t>
            </a:r>
            <a:r>
              <a:rPr lang="en-US" dirty="0" smtClean="0"/>
              <a:t>(</a:t>
            </a:r>
            <a:r>
              <a:rPr lang="en-US" smtClean="0"/>
              <a:t>i.e., </a:t>
            </a:r>
            <a:r>
              <a:rPr lang="en-US" dirty="0" smtClean="0"/>
              <a:t>What is the Bible </a:t>
            </a:r>
            <a:r>
              <a:rPr lang="en-US" smtClean="0"/>
              <a:t>about?).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en-US" sz="2400" dirty="0" smtClean="0"/>
              <a:t>Critique the following “theological” statements from my kids: (taken from actual statements from when my kids were young children)</a:t>
            </a:r>
          </a:p>
          <a:p>
            <a:pPr lvl="1"/>
            <a:r>
              <a:rPr lang="en-US" dirty="0" smtClean="0"/>
              <a:t>McKenzie (2 </a:t>
            </a:r>
            <a:r>
              <a:rPr lang="en-US" dirty="0" err="1" smtClean="0"/>
              <a:t>yrs</a:t>
            </a:r>
            <a:r>
              <a:rPr lang="en-US" dirty="0" smtClean="0"/>
              <a:t>), “I help me.”</a:t>
            </a:r>
          </a:p>
          <a:p>
            <a:pPr lvl="1"/>
            <a:r>
              <a:rPr lang="en-US" dirty="0" smtClean="0"/>
              <a:t>Jackson (then 3 </a:t>
            </a:r>
            <a:r>
              <a:rPr lang="en-US" dirty="0" err="1" smtClean="0"/>
              <a:t>yrs</a:t>
            </a:r>
            <a:r>
              <a:rPr lang="en-US" dirty="0" smtClean="0"/>
              <a:t>), “Did God make our house?”</a:t>
            </a:r>
          </a:p>
          <a:p>
            <a:pPr lvl="1"/>
            <a:r>
              <a:rPr lang="en-US" dirty="0" smtClean="0"/>
              <a:t>Graham (then 3 </a:t>
            </a:r>
            <a:r>
              <a:rPr lang="en-US" dirty="0" err="1" smtClean="0"/>
              <a:t>yrs</a:t>
            </a:r>
            <a:r>
              <a:rPr lang="en-US" dirty="0" smtClean="0"/>
              <a:t>), [My wife asks, “Why did Jesus die on the cross?”] “For His own glory.”</a:t>
            </a:r>
          </a:p>
          <a:p>
            <a:pPr lvl="1"/>
            <a:r>
              <a:rPr lang="en-US" dirty="0" smtClean="0"/>
              <a:t>McKayla (then 4 </a:t>
            </a:r>
            <a:r>
              <a:rPr lang="en-US" dirty="0" err="1" smtClean="0"/>
              <a:t>yrs</a:t>
            </a:r>
            <a:r>
              <a:rPr lang="en-US" dirty="0" smtClean="0"/>
              <a:t>), [My wife says</a:t>
            </a:r>
            <a:r>
              <a:rPr lang="en-US" smtClean="0"/>
              <a:t>, </a:t>
            </a:r>
            <a:r>
              <a:rPr lang="en-US" smtClean="0"/>
              <a:t>“The </a:t>
            </a:r>
            <a:r>
              <a:rPr lang="en-US" dirty="0" smtClean="0"/>
              <a:t>Bible says…”] “How do we know that the Bible is right?”</a:t>
            </a:r>
          </a:p>
          <a:p>
            <a:pPr lvl="1"/>
            <a:r>
              <a:rPr lang="en-US" dirty="0" smtClean="0"/>
              <a:t>Hayden (then 6 </a:t>
            </a:r>
            <a:r>
              <a:rPr lang="en-US" dirty="0" err="1" smtClean="0"/>
              <a:t>yrs</a:t>
            </a:r>
            <a:r>
              <a:rPr lang="en-US" dirty="0" smtClean="0"/>
              <a:t>), (upon hearing that his grandfather died), [smiling] “So, he is with Jesus right now?”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Biblical-Theology Warm-up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6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17813" y="1447801"/>
            <a:ext cx="7010400" cy="3048000"/>
          </a:xfrm>
        </p:spPr>
        <p:txBody>
          <a:bodyPr/>
          <a:lstStyle/>
          <a:p>
            <a:r>
              <a:rPr lang="en-US" sz="2800" dirty="0" smtClean="0"/>
              <a:t>Separated Faith View</a:t>
            </a:r>
          </a:p>
          <a:p>
            <a:r>
              <a:rPr lang="en-US" sz="2800" dirty="0" smtClean="0"/>
              <a:t>Faith and Personal Knowledge View</a:t>
            </a:r>
          </a:p>
          <a:p>
            <a:r>
              <a:rPr lang="en-US" sz="2800" dirty="0" smtClean="0"/>
              <a:t>Intertwined Faith View</a:t>
            </a:r>
          </a:p>
          <a:p>
            <a:r>
              <a:rPr lang="en-US" sz="2800" dirty="0" smtClean="0"/>
              <a:t>Biblical Foundation View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9012" y="4495800"/>
            <a:ext cx="10055781" cy="914400"/>
          </a:xfrm>
        </p:spPr>
        <p:txBody>
          <a:bodyPr/>
          <a:lstStyle/>
          <a:p>
            <a:r>
              <a:rPr lang="en-US" dirty="0" smtClean="0"/>
              <a:t>Models for Biblical Integration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9012" y="5709213"/>
            <a:ext cx="9509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 </a:t>
            </a:r>
            <a:r>
              <a:rPr lang="en-US" sz="2000" dirty="0" err="1" smtClean="0"/>
              <a:t>Cor</a:t>
            </a:r>
            <a:r>
              <a:rPr lang="en-US" sz="2000" dirty="0" smtClean="0"/>
              <a:t> 10:1-7- a spiritual battle; the knowledge of God and destroying speculations;</a:t>
            </a:r>
          </a:p>
          <a:p>
            <a:r>
              <a:rPr lang="en-US" sz="2000" dirty="0" smtClean="0"/>
              <a:t>capturing every thought; gospel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976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2012" y="685802"/>
            <a:ext cx="8837931" cy="4267198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en-US" u="sng" dirty="0" smtClean="0"/>
              <a:t>10:3-6</a:t>
            </a:r>
          </a:p>
          <a:p>
            <a:pPr marL="18288" indent="0">
              <a:buNone/>
            </a:pPr>
            <a:r>
              <a:rPr lang="en-US" baseline="30000" dirty="0" smtClean="0"/>
              <a:t>3</a:t>
            </a:r>
            <a:r>
              <a:rPr lang="en-US" baseline="30000" dirty="0"/>
              <a:t> </a:t>
            </a:r>
            <a:r>
              <a:rPr lang="en-US" dirty="0"/>
              <a:t>For though we walk in the flesh, we do not war according to the flesh, </a:t>
            </a:r>
            <a:r>
              <a:rPr lang="en-US" baseline="30000" dirty="0"/>
              <a:t>4 </a:t>
            </a:r>
            <a:r>
              <a:rPr lang="en-US" dirty="0"/>
              <a:t>for the weapons of </a:t>
            </a:r>
            <a:r>
              <a:rPr lang="en-US" dirty="0">
                <a:solidFill>
                  <a:srgbClr val="FFFF00"/>
                </a:solidFill>
              </a:rPr>
              <a:t>our warfare</a:t>
            </a:r>
            <a:r>
              <a:rPr lang="en-US" dirty="0"/>
              <a:t> are not of the flesh, but </a:t>
            </a:r>
            <a:r>
              <a:rPr lang="en-US" dirty="0" smtClean="0">
                <a:solidFill>
                  <a:srgbClr val="FFFF00"/>
                </a:solidFill>
              </a:rPr>
              <a:t>divinely </a:t>
            </a:r>
            <a:r>
              <a:rPr lang="en-US" dirty="0">
                <a:solidFill>
                  <a:srgbClr val="FFFF00"/>
                </a:solidFill>
              </a:rPr>
              <a:t>powerful for the destruction of fortresses</a:t>
            </a:r>
            <a:r>
              <a:rPr lang="en-US" dirty="0"/>
              <a:t>. </a:t>
            </a:r>
            <a:r>
              <a:rPr lang="en-US" baseline="30000" dirty="0"/>
              <a:t>5 </a:t>
            </a:r>
            <a:r>
              <a:rPr lang="en-US" i="1" dirty="0"/>
              <a:t>We are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destroying speculations</a:t>
            </a:r>
            <a:r>
              <a:rPr lang="en-US" dirty="0"/>
              <a:t> and </a:t>
            </a:r>
            <a:r>
              <a:rPr lang="en-US" dirty="0">
                <a:solidFill>
                  <a:srgbClr val="FFFF00"/>
                </a:solidFill>
              </a:rPr>
              <a:t>every lofty thing raised up against the knowledge of God</a:t>
            </a:r>
            <a:r>
              <a:rPr lang="en-US" dirty="0"/>
              <a:t>, and </a:t>
            </a:r>
            <a:r>
              <a:rPr lang="en-US" i="1" dirty="0"/>
              <a:t>we are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taking every thought captive to the obedience of Christ</a:t>
            </a:r>
            <a:r>
              <a:rPr lang="en-US" dirty="0"/>
              <a:t>, </a:t>
            </a:r>
            <a:r>
              <a:rPr lang="en-US" baseline="30000" dirty="0"/>
              <a:t>6 </a:t>
            </a:r>
            <a:r>
              <a:rPr lang="en-US" dirty="0"/>
              <a:t>and we are ready to punish all disobedience, whenever your obedience is complete</a:t>
            </a:r>
            <a:r>
              <a:rPr lang="en-US" dirty="0" smtClean="0"/>
              <a:t>.</a:t>
            </a:r>
          </a:p>
          <a:p>
            <a:pPr marL="18288" indent="0">
              <a:buNone/>
            </a:pPr>
            <a:r>
              <a:rPr lang="en-US" u="sng" dirty="0" smtClean="0"/>
              <a:t>4:3-4</a:t>
            </a:r>
            <a:endParaRPr lang="en-US" u="sng" dirty="0"/>
          </a:p>
          <a:p>
            <a:pPr marL="18288" indent="0">
              <a:buNone/>
            </a:pPr>
            <a:r>
              <a:rPr lang="en-US" baseline="30000" dirty="0"/>
              <a:t>3 </a:t>
            </a:r>
            <a:r>
              <a:rPr lang="en-US" dirty="0"/>
              <a:t>And even if our gospel is veiled, it is veiled </a:t>
            </a:r>
            <a:r>
              <a:rPr lang="en-US" dirty="0" smtClean="0"/>
              <a:t>to </a:t>
            </a:r>
            <a:r>
              <a:rPr lang="en-US" dirty="0"/>
              <a:t>those who are perishing, </a:t>
            </a:r>
            <a:r>
              <a:rPr lang="en-US" baseline="30000" dirty="0"/>
              <a:t>4 </a:t>
            </a:r>
            <a:r>
              <a:rPr lang="en-US" dirty="0"/>
              <a:t>in whose case the </a:t>
            </a:r>
            <a:r>
              <a:rPr lang="en-US" dirty="0">
                <a:solidFill>
                  <a:srgbClr val="FFFF00"/>
                </a:solidFill>
              </a:rPr>
              <a:t>god of this </a:t>
            </a:r>
            <a:r>
              <a:rPr lang="en-US" dirty="0" smtClean="0">
                <a:solidFill>
                  <a:srgbClr val="FFFF00"/>
                </a:solidFill>
              </a:rPr>
              <a:t>world </a:t>
            </a:r>
            <a:r>
              <a:rPr lang="en-US" dirty="0">
                <a:solidFill>
                  <a:srgbClr val="FFFF00"/>
                </a:solidFill>
              </a:rPr>
              <a:t>has blinded the minds of the unbelieving</a:t>
            </a:r>
            <a:r>
              <a:rPr lang="en-US" dirty="0"/>
              <a:t> </a:t>
            </a:r>
            <a:r>
              <a:rPr lang="en-US" dirty="0" smtClean="0"/>
              <a:t>so </a:t>
            </a:r>
            <a:r>
              <a:rPr lang="en-US" dirty="0"/>
              <a:t>that they </a:t>
            </a:r>
            <a:r>
              <a:rPr lang="en-US" dirty="0">
                <a:solidFill>
                  <a:srgbClr val="FFFF00"/>
                </a:solidFill>
              </a:rPr>
              <a:t>might not see the light of the gospel</a:t>
            </a:r>
            <a:r>
              <a:rPr lang="en-US" dirty="0"/>
              <a:t> of the glory of Christ, who is the image of God. </a:t>
            </a:r>
            <a:r>
              <a:rPr lang="en-US" dirty="0" smtClean="0"/>
              <a:t>(NASB)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9012" y="5181600"/>
            <a:ext cx="10055781" cy="914400"/>
          </a:xfrm>
        </p:spPr>
        <p:txBody>
          <a:bodyPr/>
          <a:lstStyle/>
          <a:p>
            <a:r>
              <a:rPr lang="en-US" dirty="0" smtClean="0"/>
              <a:t>2 Corinthians 10:3-6 &amp; 4:3-4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8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980200"/>
              </p:ext>
            </p:extLst>
          </p:nvPr>
        </p:nvGraphicFramePr>
        <p:xfrm>
          <a:off x="1751012" y="685800"/>
          <a:ext cx="8124825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5212" y="4572000"/>
            <a:ext cx="10055781" cy="914400"/>
          </a:xfrm>
        </p:spPr>
        <p:txBody>
          <a:bodyPr/>
          <a:lstStyle/>
          <a:p>
            <a:r>
              <a:rPr lang="en-US" sz="4000" dirty="0" smtClean="0"/>
              <a:t>Models for Bib. Int.- Separated Faith View 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751012" y="5558135"/>
            <a:ext cx="80521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model resists meaningful integration (secular view).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7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4416972"/>
              </p:ext>
            </p:extLst>
          </p:nvPr>
        </p:nvGraphicFramePr>
        <p:xfrm>
          <a:off x="1979612" y="685800"/>
          <a:ext cx="8124825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0412" y="4572000"/>
            <a:ext cx="10896600" cy="914400"/>
          </a:xfrm>
        </p:spPr>
        <p:txBody>
          <a:bodyPr/>
          <a:lstStyle/>
          <a:p>
            <a:r>
              <a:rPr lang="en-US" sz="3200" dirty="0" smtClean="0"/>
              <a:t>Models for Bib. Int.- Faith and Personal Knowledge View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479793" y="55626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Personal knowledge draws on experiential sources such as faith, science, or the arts (liberal view).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84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410506"/>
              </p:ext>
            </p:extLst>
          </p:nvPr>
        </p:nvGraphicFramePr>
        <p:xfrm>
          <a:off x="1751805" y="685800"/>
          <a:ext cx="8380413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65212" y="4495800"/>
            <a:ext cx="10055781" cy="914400"/>
          </a:xfrm>
        </p:spPr>
        <p:txBody>
          <a:bodyPr/>
          <a:lstStyle/>
          <a:p>
            <a:r>
              <a:rPr lang="en-US" sz="4000" dirty="0"/>
              <a:t>Models for Bib. Int</a:t>
            </a:r>
            <a:r>
              <a:rPr lang="en-US" sz="4000" dirty="0" smtClean="0"/>
              <a:t>.- Intertwined Faith View 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1522412" y="5603631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truth claims of the Bible are co-mingled with the truths from other sources (critical view; can be more or less conservative).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09434"/>
              </p:ext>
            </p:extLst>
          </p:nvPr>
        </p:nvGraphicFramePr>
        <p:xfrm>
          <a:off x="1827212" y="685800"/>
          <a:ext cx="8124825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2812" y="4495800"/>
            <a:ext cx="10055781" cy="914400"/>
          </a:xfrm>
        </p:spPr>
        <p:txBody>
          <a:bodyPr/>
          <a:lstStyle/>
          <a:p>
            <a:r>
              <a:rPr lang="en-US" sz="3600" dirty="0" smtClean="0"/>
              <a:t>Models for Bib. Int.- Biblical Foundation View 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08012" y="5562600"/>
            <a:ext cx="1089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Biblical revelation provides the material for theological consideration. This biblical theology serves as catalyst and axis point for all forms of knowledge.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84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17912" y="1447800"/>
            <a:ext cx="8323167" cy="3429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Biblical Foundation view should not be over simplified to a “The Bible contains all knowledge” perspective (by critics or advocates).</a:t>
            </a:r>
          </a:p>
          <a:p>
            <a:r>
              <a:rPr lang="en-US" dirty="0" smtClean="0"/>
              <a:t>Biblical Foundation view requires biblical investigation and interpretation, but also requires theological synthesis.</a:t>
            </a:r>
          </a:p>
          <a:p>
            <a:r>
              <a:rPr lang="en-US" dirty="0" smtClean="0"/>
              <a:t>It is the “Theology” (drawn from text savvy biblical interpretation) that becomes the means for engaging all disciplines and fields.</a:t>
            </a:r>
          </a:p>
          <a:p>
            <a:r>
              <a:rPr lang="en-US" dirty="0" smtClean="0"/>
              <a:t>Viewing all quests for knowledge through this biblical theological lens sets the appropriate path, primary source, goal, and significance of the quest. (Basic example from business: Mt 16:26).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2024" y="4648200"/>
            <a:ext cx="10055781" cy="914400"/>
          </a:xfrm>
        </p:spPr>
        <p:txBody>
          <a:bodyPr/>
          <a:lstStyle/>
          <a:p>
            <a:r>
              <a:rPr lang="en-US" sz="4000" dirty="0" smtClean="0"/>
              <a:t>Biblical Foundation View of Integration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962024" y="5788967"/>
            <a:ext cx="10955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Predominant for much of Christian history; fits with a “high view” of Scripture.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5916252"/>
              </p:ext>
            </p:extLst>
          </p:nvPr>
        </p:nvGraphicFramePr>
        <p:xfrm>
          <a:off x="303212" y="457200"/>
          <a:ext cx="4267200" cy="213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051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Graphic spid="5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7DD8D31E2C984CBDE8CA664DF1E407" ma:contentTypeVersion="22" ma:contentTypeDescription="Create a new document." ma:contentTypeScope="" ma:versionID="9665b4fe1c0e4ab32343238e603635ff">
  <xsd:schema xmlns:xsd="http://www.w3.org/2001/XMLSchema" xmlns:xs="http://www.w3.org/2001/XMLSchema" xmlns:p="http://schemas.microsoft.com/office/2006/metadata/properties" xmlns:ns2="7de67a65-d8f6-4ef8-9017-be66bbbf68aa" xmlns:ns3="aa73cf1b-4fed-482e-a353-d566054fc61f" targetNamespace="http://schemas.microsoft.com/office/2006/metadata/properties" ma:root="true" ma:fieldsID="05e60d39458d3f68d4ffac55359ca439" ns2:_="" ns3:_="">
    <xsd:import namespace="7de67a65-d8f6-4ef8-9017-be66bbbf68aa"/>
    <xsd:import namespace="aa73cf1b-4fed-482e-a353-d566054fc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Link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7a65-d8f6-4ef8-9017-be66bbbf68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20281b9-951b-4067-879e-31dc9b46f8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ink" ma:index="26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73cf1b-4fed-482e-a353-d566054fc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1ef1b42-8fd2-4dc1-a7d7-95e1efd09cef}" ma:internalName="TaxCatchAll" ma:showField="CatchAllData" ma:web="aa73cf1b-4fed-482e-a353-d566054fc6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de67a65-d8f6-4ef8-9017-be66bbbf68aa">
      <Terms xmlns="http://schemas.microsoft.com/office/infopath/2007/PartnerControls"/>
    </lcf76f155ced4ddcb4097134ff3c332f>
    <TaxCatchAll xmlns="aa73cf1b-4fed-482e-a353-d566054fc61f" xsi:nil="true"/>
    <Link xmlns="7de67a65-d8f6-4ef8-9017-be66bbbf68aa">
      <Url xsi:nil="true"/>
      <Description xsi:nil="true"/>
    </Link>
  </documentManagement>
</p:properties>
</file>

<file path=customXml/itemProps1.xml><?xml version="1.0" encoding="utf-8"?>
<ds:datastoreItem xmlns:ds="http://schemas.openxmlformats.org/officeDocument/2006/customXml" ds:itemID="{85287E76-78FC-4218-B1C8-CA1DA4486C0B}"/>
</file>

<file path=customXml/itemProps2.xml><?xml version="1.0" encoding="utf-8"?>
<ds:datastoreItem xmlns:ds="http://schemas.openxmlformats.org/officeDocument/2006/customXml" ds:itemID="{BE8EA8D0-D402-4D82-BB67-AEB180D198F3}"/>
</file>

<file path=customXml/itemProps3.xml><?xml version="1.0" encoding="utf-8"?>
<ds:datastoreItem xmlns:ds="http://schemas.openxmlformats.org/officeDocument/2006/customXml" ds:itemID="{82D5DACB-A106-44EA-B2AA-B0E6566BA69E}"/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991</Words>
  <Application>Microsoft Office PowerPoint</Application>
  <PresentationFormat>Custom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Century Gothic</vt:lpstr>
      <vt:lpstr>Palatino Linotype</vt:lpstr>
      <vt:lpstr>Wingdings</vt:lpstr>
      <vt:lpstr>Elemental</vt:lpstr>
      <vt:lpstr>Biblical Integration</vt:lpstr>
      <vt:lpstr>A Biblical-Theology Warm-up</vt:lpstr>
      <vt:lpstr>Models for Biblical Integration</vt:lpstr>
      <vt:lpstr>2 Corinthians 10:3-6 &amp; 4:3-4</vt:lpstr>
      <vt:lpstr>Models for Bib. Int.- Separated Faith View </vt:lpstr>
      <vt:lpstr>Models for Bib. Int.- Faith and Personal Knowledge View </vt:lpstr>
      <vt:lpstr>Models for Bib. Int.- Intertwined Faith View </vt:lpstr>
      <vt:lpstr>Models for Bib. Int.- Biblical Foundation View </vt:lpstr>
      <vt:lpstr>Biblical Foundation View of Integration</vt:lpstr>
      <vt:lpstr>Theology as Guide</vt:lpstr>
      <vt:lpstr>Theology as Source</vt:lpstr>
      <vt:lpstr>Theology as Goal</vt:lpstr>
      <vt:lpstr>Theology as Life</vt:lpstr>
      <vt:lpstr>Building a biblical-theological base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2014-04-28T12:40:48Z</dcterms:created>
  <dcterms:modified xsi:type="dcterms:W3CDTF">2016-07-27T19:27:06Z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TC027879409991</vt:lpwstr>
  </property>
  <property fmtid="{D5CDD505-2E9C-101B-9397-08002B2CF9AE}" pid="3" name="ContentTypeId">
    <vt:lpwstr>0x010100C07DD8D31E2C984CBDE8CA664DF1E407</vt:lpwstr>
  </property>
</Properties>
</file>